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257" r:id="rId3"/>
    <p:sldId id="259" r:id="rId4"/>
    <p:sldId id="260" r:id="rId5"/>
    <p:sldId id="261" r:id="rId6"/>
    <p:sldId id="258" r:id="rId7"/>
    <p:sldId id="263" r:id="rId8"/>
    <p:sldId id="265" r:id="rId9"/>
    <p:sldId id="264" r:id="rId10"/>
    <p:sldId id="262" r:id="rId11"/>
    <p:sldId id="266" r:id="rId12"/>
    <p:sldId id="267" r:id="rId13"/>
    <p:sldId id="268" r:id="rId14"/>
    <p:sldId id="269" r:id="rId15"/>
    <p:sldId id="270" r:id="rId16"/>
    <p:sldId id="271" r:id="rId17"/>
    <p:sldId id="273" r:id="rId18"/>
    <p:sldId id="285" r:id="rId19"/>
    <p:sldId id="274" r:id="rId20"/>
    <p:sldId id="284" r:id="rId21"/>
    <p:sldId id="283" r:id="rId22"/>
    <p:sldId id="282" r:id="rId23"/>
    <p:sldId id="281" r:id="rId24"/>
    <p:sldId id="280" r:id="rId25"/>
    <p:sldId id="279" r:id="rId26"/>
    <p:sldId id="278" r:id="rId27"/>
    <p:sldId id="277" r:id="rId28"/>
    <p:sldId id="296" r:id="rId29"/>
    <p:sldId id="297" r:id="rId30"/>
    <p:sldId id="298" r:id="rId31"/>
    <p:sldId id="299" r:id="rId32"/>
    <p:sldId id="289" r:id="rId33"/>
    <p:sldId id="330" r:id="rId34"/>
    <p:sldId id="288" r:id="rId35"/>
    <p:sldId id="276" r:id="rId36"/>
    <p:sldId id="275" r:id="rId37"/>
    <p:sldId id="295" r:id="rId38"/>
    <p:sldId id="294" r:id="rId39"/>
    <p:sldId id="287" r:id="rId40"/>
    <p:sldId id="293" r:id="rId41"/>
    <p:sldId id="272" r:id="rId42"/>
    <p:sldId id="292" r:id="rId43"/>
    <p:sldId id="291" r:id="rId44"/>
    <p:sldId id="290" r:id="rId45"/>
    <p:sldId id="286" r:id="rId46"/>
    <p:sldId id="300" r:id="rId47"/>
    <p:sldId id="301" r:id="rId48"/>
    <p:sldId id="302" r:id="rId49"/>
    <p:sldId id="303" r:id="rId50"/>
    <p:sldId id="304" r:id="rId51"/>
    <p:sldId id="305" r:id="rId52"/>
    <p:sldId id="306" r:id="rId53"/>
    <p:sldId id="307" r:id="rId54"/>
    <p:sldId id="308" r:id="rId55"/>
    <p:sldId id="311" r:id="rId56"/>
    <p:sldId id="312" r:id="rId57"/>
    <p:sldId id="310" r:id="rId58"/>
    <p:sldId id="313" r:id="rId59"/>
    <p:sldId id="314" r:id="rId60"/>
    <p:sldId id="309" r:id="rId61"/>
    <p:sldId id="315" r:id="rId62"/>
    <p:sldId id="316" r:id="rId63"/>
    <p:sldId id="317" r:id="rId64"/>
    <p:sldId id="318" r:id="rId65"/>
    <p:sldId id="331" r:id="rId66"/>
    <p:sldId id="319" r:id="rId67"/>
    <p:sldId id="320" r:id="rId68"/>
    <p:sldId id="321" r:id="rId69"/>
    <p:sldId id="322" r:id="rId70"/>
    <p:sldId id="323" r:id="rId71"/>
    <p:sldId id="324" r:id="rId72"/>
    <p:sldId id="325" r:id="rId73"/>
    <p:sldId id="326" r:id="rId74"/>
    <p:sldId id="327" r:id="rId75"/>
    <p:sldId id="328"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5CD2DD-4A93-4083-A522-8EF2E9868A58}" v="3" dt="2024-10-19T03:12:55.1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51" autoAdjust="0"/>
    <p:restoredTop sz="81517" autoAdjust="0"/>
  </p:normalViewPr>
  <p:slideViewPr>
    <p:cSldViewPr snapToGrid="0">
      <p:cViewPr varScale="1">
        <p:scale>
          <a:sx n="92" d="100"/>
          <a:sy n="92" d="100"/>
        </p:scale>
        <p:origin x="32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aboon tongbuasirilai" userId="3a6fbbe2-a5cd-4f36-96f1-1e3cf3325333" providerId="ADAL" clId="{ED3A9C50-6458-44C4-A6C7-B95425A66B87}"/>
    <pc:docChg chg="undo redo custSel addSld delSld modSld sldOrd delMainMaster">
      <pc:chgData name="tanaboon tongbuasirilai" userId="3a6fbbe2-a5cd-4f36-96f1-1e3cf3325333" providerId="ADAL" clId="{ED3A9C50-6458-44C4-A6C7-B95425A66B87}" dt="2024-09-11T03:40:39.412" v="5617" actId="20577"/>
      <pc:docMkLst>
        <pc:docMk/>
      </pc:docMkLst>
      <pc:sldChg chg="addSp delSp modSp mod setBg">
        <pc:chgData name="tanaboon tongbuasirilai" userId="3a6fbbe2-a5cd-4f36-96f1-1e3cf3325333" providerId="ADAL" clId="{ED3A9C50-6458-44C4-A6C7-B95425A66B87}" dt="2024-09-11T03:40:39.412" v="5617" actId="20577"/>
        <pc:sldMkLst>
          <pc:docMk/>
          <pc:sldMk cId="3814678877" sldId="256"/>
        </pc:sldMkLst>
        <pc:spChg chg="mod">
          <ac:chgData name="tanaboon tongbuasirilai" userId="3a6fbbe2-a5cd-4f36-96f1-1e3cf3325333" providerId="ADAL" clId="{ED3A9C50-6458-44C4-A6C7-B95425A66B87}" dt="2024-07-17T06:34:13.786" v="82" actId="17032"/>
          <ac:spMkLst>
            <pc:docMk/>
            <pc:sldMk cId="3814678877" sldId="256"/>
            <ac:spMk id="2" creationId="{CBB9943A-F7B6-7A96-FD50-B7ABB10BD354}"/>
          </ac:spMkLst>
        </pc:spChg>
        <pc:spChg chg="mod">
          <ac:chgData name="tanaboon tongbuasirilai" userId="3a6fbbe2-a5cd-4f36-96f1-1e3cf3325333" providerId="ADAL" clId="{ED3A9C50-6458-44C4-A6C7-B95425A66B87}" dt="2024-09-11T03:40:39.412" v="5617" actId="20577"/>
          <ac:spMkLst>
            <pc:docMk/>
            <pc:sldMk cId="3814678877" sldId="256"/>
            <ac:spMk id="3" creationId="{190B6416-97A8-EFC0-CD63-0AF5F86344AD}"/>
          </ac:spMkLst>
        </pc:spChg>
        <pc:spChg chg="add del">
          <ac:chgData name="tanaboon tongbuasirilai" userId="3a6fbbe2-a5cd-4f36-96f1-1e3cf3325333" providerId="ADAL" clId="{ED3A9C50-6458-44C4-A6C7-B95425A66B87}" dt="2024-07-17T06:33:15.228" v="74" actId="26606"/>
          <ac:spMkLst>
            <pc:docMk/>
            <pc:sldMk cId="3814678877" sldId="256"/>
            <ac:spMk id="39" creationId="{71B2258F-86CA-4D4D-8270-BC05FCDEBFB3}"/>
          </ac:spMkLst>
        </pc:spChg>
        <pc:spChg chg="add del">
          <ac:chgData name="tanaboon tongbuasirilai" userId="3a6fbbe2-a5cd-4f36-96f1-1e3cf3325333" providerId="ADAL" clId="{ED3A9C50-6458-44C4-A6C7-B95425A66B87}" dt="2024-07-17T06:33:05.474" v="71" actId="26606"/>
          <ac:spMkLst>
            <pc:docMk/>
            <pc:sldMk cId="3814678877" sldId="256"/>
            <ac:spMk id="44" creationId="{9228552E-C8B1-4A80-8448-0787CE0FC704}"/>
          </ac:spMkLst>
        </pc:spChg>
        <pc:spChg chg="add del">
          <ac:chgData name="tanaboon tongbuasirilai" userId="3a6fbbe2-a5cd-4f36-96f1-1e3cf3325333" providerId="ADAL" clId="{ED3A9C50-6458-44C4-A6C7-B95425A66B87}" dt="2024-07-17T06:33:15.197" v="73" actId="26606"/>
          <ac:spMkLst>
            <pc:docMk/>
            <pc:sldMk cId="3814678877" sldId="256"/>
            <ac:spMk id="46" creationId="{CBB2B1F0-0DD6-4744-9A46-7A344FB48E40}"/>
          </ac:spMkLst>
        </pc:spChg>
        <pc:spChg chg="add del">
          <ac:chgData name="tanaboon tongbuasirilai" userId="3a6fbbe2-a5cd-4f36-96f1-1e3cf3325333" providerId="ADAL" clId="{ED3A9C50-6458-44C4-A6C7-B95425A66B87}" dt="2024-07-17T06:33:15.197" v="73" actId="26606"/>
          <ac:spMkLst>
            <pc:docMk/>
            <pc:sldMk cId="3814678877" sldId="256"/>
            <ac:spMk id="47" creationId="{675FFAD0-2409-47F2-980A-2CF4FFC69BE2}"/>
          </ac:spMkLst>
        </pc:spChg>
        <pc:spChg chg="add del">
          <ac:chgData name="tanaboon tongbuasirilai" userId="3a6fbbe2-a5cd-4f36-96f1-1e3cf3325333" providerId="ADAL" clId="{ED3A9C50-6458-44C4-A6C7-B95425A66B87}" dt="2024-07-17T06:33:15.197" v="73" actId="26606"/>
          <ac:spMkLst>
            <pc:docMk/>
            <pc:sldMk cId="3814678877" sldId="256"/>
            <ac:spMk id="48" creationId="{52D502E5-F6B4-4D58-B4AE-FC466FF15EE8}"/>
          </ac:spMkLst>
        </pc:spChg>
        <pc:spChg chg="add del">
          <ac:chgData name="tanaboon tongbuasirilai" userId="3a6fbbe2-a5cd-4f36-96f1-1e3cf3325333" providerId="ADAL" clId="{ED3A9C50-6458-44C4-A6C7-B95425A66B87}" dt="2024-07-17T06:33:15.197" v="73" actId="26606"/>
          <ac:spMkLst>
            <pc:docMk/>
            <pc:sldMk cId="3814678877" sldId="256"/>
            <ac:spMk id="50" creationId="{9DECDBF4-02B6-4BB4-B65B-B8107AD6A9E8}"/>
          </ac:spMkLst>
        </pc:spChg>
        <pc:spChg chg="add">
          <ac:chgData name="tanaboon tongbuasirilai" userId="3a6fbbe2-a5cd-4f36-96f1-1e3cf3325333" providerId="ADAL" clId="{ED3A9C50-6458-44C4-A6C7-B95425A66B87}" dt="2024-07-17T06:33:15.228" v="74" actId="26606"/>
          <ac:spMkLst>
            <pc:docMk/>
            <pc:sldMk cId="3814678877" sldId="256"/>
            <ac:spMk id="52" creationId="{7DE75D4A-0965-4973-BE75-DECCAC9A9614}"/>
          </ac:spMkLst>
        </pc:spChg>
        <pc:spChg chg="add">
          <ac:chgData name="tanaboon tongbuasirilai" userId="3a6fbbe2-a5cd-4f36-96f1-1e3cf3325333" providerId="ADAL" clId="{ED3A9C50-6458-44C4-A6C7-B95425A66B87}" dt="2024-07-17T06:33:15.228" v="74" actId="26606"/>
          <ac:spMkLst>
            <pc:docMk/>
            <pc:sldMk cId="3814678877" sldId="256"/>
            <ac:spMk id="53" creationId="{0D7B6173-1D58-48E2-83CF-37350F315F75}"/>
          </ac:spMkLst>
        </pc:spChg>
        <pc:spChg chg="add">
          <ac:chgData name="tanaboon tongbuasirilai" userId="3a6fbbe2-a5cd-4f36-96f1-1e3cf3325333" providerId="ADAL" clId="{ED3A9C50-6458-44C4-A6C7-B95425A66B87}" dt="2024-07-17T06:33:15.228" v="74" actId="26606"/>
          <ac:spMkLst>
            <pc:docMk/>
            <pc:sldMk cId="3814678877" sldId="256"/>
            <ac:spMk id="55" creationId="{2F36CA75-CFBF-4844-B719-8FE9EBADA9AF}"/>
          </ac:spMkLst>
        </pc:spChg>
        <pc:spChg chg="add">
          <ac:chgData name="tanaboon tongbuasirilai" userId="3a6fbbe2-a5cd-4f36-96f1-1e3cf3325333" providerId="ADAL" clId="{ED3A9C50-6458-44C4-A6C7-B95425A66B87}" dt="2024-07-17T06:33:15.228" v="74" actId="26606"/>
          <ac:spMkLst>
            <pc:docMk/>
            <pc:sldMk cId="3814678877" sldId="256"/>
            <ac:spMk id="56" creationId="{3D4A84B9-E564-4DD0-97F8-DBF1C460C28A}"/>
          </ac:spMkLst>
        </pc:spChg>
        <pc:spChg chg="add">
          <ac:chgData name="tanaboon tongbuasirilai" userId="3a6fbbe2-a5cd-4f36-96f1-1e3cf3325333" providerId="ADAL" clId="{ED3A9C50-6458-44C4-A6C7-B95425A66B87}" dt="2024-07-17T06:33:15.228" v="74" actId="26606"/>
          <ac:spMkLst>
            <pc:docMk/>
            <pc:sldMk cId="3814678877" sldId="256"/>
            <ac:spMk id="57" creationId="{102382E0-0A09-46AE-B955-B911CAFE7F00}"/>
          </ac:spMkLst>
        </pc:spChg>
        <pc:picChg chg="del mod">
          <ac:chgData name="tanaboon tongbuasirilai" userId="3a6fbbe2-a5cd-4f36-96f1-1e3cf3325333" providerId="ADAL" clId="{ED3A9C50-6458-44C4-A6C7-B95425A66B87}" dt="2024-07-17T06:34:39.414" v="85" actId="478"/>
          <ac:picMkLst>
            <pc:docMk/>
            <pc:sldMk cId="3814678877" sldId="256"/>
            <ac:picMk id="5" creationId="{2BBA12E9-3C44-13A5-70BA-E095E9284B2B}"/>
          </ac:picMkLst>
        </pc:picChg>
        <pc:picChg chg="add">
          <ac:chgData name="tanaboon tongbuasirilai" userId="3a6fbbe2-a5cd-4f36-96f1-1e3cf3325333" providerId="ADAL" clId="{ED3A9C50-6458-44C4-A6C7-B95425A66B87}" dt="2024-07-17T06:33:15.228" v="74" actId="26606"/>
          <ac:picMkLst>
            <pc:docMk/>
            <pc:sldMk cId="3814678877" sldId="256"/>
            <ac:picMk id="54" creationId="{4A599609-F5C2-4A0B-A992-913F814A631A}"/>
          </ac:picMkLst>
        </pc:picChg>
      </pc:sldChg>
      <pc:sldChg chg="modSp mod">
        <pc:chgData name="tanaboon tongbuasirilai" userId="3a6fbbe2-a5cd-4f36-96f1-1e3cf3325333" providerId="ADAL" clId="{ED3A9C50-6458-44C4-A6C7-B95425A66B87}" dt="2024-08-08T01:04:13.603" v="4665" actId="20577"/>
        <pc:sldMkLst>
          <pc:docMk/>
          <pc:sldMk cId="197051612" sldId="257"/>
        </pc:sldMkLst>
        <pc:spChg chg="mod">
          <ac:chgData name="tanaboon tongbuasirilai" userId="3a6fbbe2-a5cd-4f36-96f1-1e3cf3325333" providerId="ADAL" clId="{ED3A9C50-6458-44C4-A6C7-B95425A66B87}" dt="2024-08-08T01:04:13.603" v="4665" actId="20577"/>
          <ac:spMkLst>
            <pc:docMk/>
            <pc:sldMk cId="197051612" sldId="257"/>
            <ac:spMk id="3" creationId="{70A2CE47-685E-4779-F0CC-B16F75A8CBD6}"/>
          </ac:spMkLst>
        </pc:spChg>
        <pc:spChg chg="mod">
          <ac:chgData name="tanaboon tongbuasirilai" userId="3a6fbbe2-a5cd-4f36-96f1-1e3cf3325333" providerId="ADAL" clId="{ED3A9C50-6458-44C4-A6C7-B95425A66B87}" dt="2024-07-29T07:40:50.164" v="242" actId="1076"/>
          <ac:spMkLst>
            <pc:docMk/>
            <pc:sldMk cId="197051612" sldId="257"/>
            <ac:spMk id="7" creationId="{77CCFDB2-EBC5-62AD-2D98-1F9541A3239A}"/>
          </ac:spMkLst>
        </pc:spChg>
      </pc:sldChg>
      <pc:sldChg chg="addSp modSp new mod setBg">
        <pc:chgData name="tanaboon tongbuasirilai" userId="3a6fbbe2-a5cd-4f36-96f1-1e3cf3325333" providerId="ADAL" clId="{ED3A9C50-6458-44C4-A6C7-B95425A66B87}" dt="2024-08-01T04:14:37.164" v="941" actId="207"/>
        <pc:sldMkLst>
          <pc:docMk/>
          <pc:sldMk cId="465768590" sldId="258"/>
        </pc:sldMkLst>
        <pc:spChg chg="mod">
          <ac:chgData name="tanaboon tongbuasirilai" userId="3a6fbbe2-a5cd-4f36-96f1-1e3cf3325333" providerId="ADAL" clId="{ED3A9C50-6458-44C4-A6C7-B95425A66B87}" dt="2024-08-01T03:50:37.290" v="926" actId="14100"/>
          <ac:spMkLst>
            <pc:docMk/>
            <pc:sldMk cId="465768590" sldId="258"/>
            <ac:spMk id="2" creationId="{6A34EBC2-4979-8DAF-FBA6-969ECAAA9F62}"/>
          </ac:spMkLst>
        </pc:spChg>
        <pc:spChg chg="mod ord">
          <ac:chgData name="tanaboon tongbuasirilai" userId="3a6fbbe2-a5cd-4f36-96f1-1e3cf3325333" providerId="ADAL" clId="{ED3A9C50-6458-44C4-A6C7-B95425A66B87}" dt="2024-08-01T04:14:37.164" v="941" actId="207"/>
          <ac:spMkLst>
            <pc:docMk/>
            <pc:sldMk cId="465768590" sldId="258"/>
            <ac:spMk id="3" creationId="{BA40D8EA-2E8A-2048-C5EF-4A28FBB05EB6}"/>
          </ac:spMkLst>
        </pc:spChg>
        <pc:spChg chg="add">
          <ac:chgData name="tanaboon tongbuasirilai" userId="3a6fbbe2-a5cd-4f36-96f1-1e3cf3325333" providerId="ADAL" clId="{ED3A9C50-6458-44C4-A6C7-B95425A66B87}" dt="2024-08-01T03:50:30.306" v="922" actId="26606"/>
          <ac:spMkLst>
            <pc:docMk/>
            <pc:sldMk cId="465768590" sldId="258"/>
            <ac:spMk id="10" creationId="{76E651BF-B24D-4127-88B5-3AC618B9BDB6}"/>
          </ac:spMkLst>
        </pc:spChg>
        <pc:spChg chg="add">
          <ac:chgData name="tanaboon tongbuasirilai" userId="3a6fbbe2-a5cd-4f36-96f1-1e3cf3325333" providerId="ADAL" clId="{ED3A9C50-6458-44C4-A6C7-B95425A66B87}" dt="2024-08-01T03:50:30.306" v="922" actId="26606"/>
          <ac:spMkLst>
            <pc:docMk/>
            <pc:sldMk cId="465768590" sldId="258"/>
            <ac:spMk id="12" creationId="{6B2C9BB9-7DF9-4D08-B7E0-4CB6680DF943}"/>
          </ac:spMkLst>
        </pc:spChg>
        <pc:spChg chg="add">
          <ac:chgData name="tanaboon tongbuasirilai" userId="3a6fbbe2-a5cd-4f36-96f1-1e3cf3325333" providerId="ADAL" clId="{ED3A9C50-6458-44C4-A6C7-B95425A66B87}" dt="2024-08-01T03:50:30.306" v="922" actId="26606"/>
          <ac:spMkLst>
            <pc:docMk/>
            <pc:sldMk cId="465768590" sldId="258"/>
            <ac:spMk id="14" creationId="{53F72633-640B-48E7-9797-C725489AF650}"/>
          </ac:spMkLst>
        </pc:spChg>
        <pc:picChg chg="add mod">
          <ac:chgData name="tanaboon tongbuasirilai" userId="3a6fbbe2-a5cd-4f36-96f1-1e3cf3325333" providerId="ADAL" clId="{ED3A9C50-6458-44C4-A6C7-B95425A66B87}" dt="2024-08-01T03:50:30.306" v="922" actId="26606"/>
          <ac:picMkLst>
            <pc:docMk/>
            <pc:sldMk cId="465768590" sldId="258"/>
            <ac:picMk id="5" creationId="{9063626F-6F01-5369-221E-BCE51DC2D586}"/>
          </ac:picMkLst>
        </pc:picChg>
      </pc:sldChg>
      <pc:sldChg chg="addSp delSp modSp new mod setBg">
        <pc:chgData name="tanaboon tongbuasirilai" userId="3a6fbbe2-a5cd-4f36-96f1-1e3cf3325333" providerId="ADAL" clId="{ED3A9C50-6458-44C4-A6C7-B95425A66B87}" dt="2024-07-29T07:44:43.602" v="284" actId="207"/>
        <pc:sldMkLst>
          <pc:docMk/>
          <pc:sldMk cId="3436790116" sldId="259"/>
        </pc:sldMkLst>
        <pc:spChg chg="mod">
          <ac:chgData name="tanaboon tongbuasirilai" userId="3a6fbbe2-a5cd-4f36-96f1-1e3cf3325333" providerId="ADAL" clId="{ED3A9C50-6458-44C4-A6C7-B95425A66B87}" dt="2024-07-29T07:43:47.056" v="270" actId="26606"/>
          <ac:spMkLst>
            <pc:docMk/>
            <pc:sldMk cId="3436790116" sldId="259"/>
            <ac:spMk id="2" creationId="{C9E0583F-3798-9A01-592D-3B41BEAB6E33}"/>
          </ac:spMkLst>
        </pc:spChg>
        <pc:spChg chg="add del mod">
          <ac:chgData name="tanaboon tongbuasirilai" userId="3a6fbbe2-a5cd-4f36-96f1-1e3cf3325333" providerId="ADAL" clId="{ED3A9C50-6458-44C4-A6C7-B95425A66B87}" dt="2024-07-29T07:43:47.056" v="270" actId="26606"/>
          <ac:spMkLst>
            <pc:docMk/>
            <pc:sldMk cId="3436790116" sldId="259"/>
            <ac:spMk id="3" creationId="{DC45AB84-AEC7-B122-A4AF-B787F30F6336}"/>
          </ac:spMkLst>
        </pc:spChg>
        <pc:spChg chg="add del">
          <ac:chgData name="tanaboon tongbuasirilai" userId="3a6fbbe2-a5cd-4f36-96f1-1e3cf3325333" providerId="ADAL" clId="{ED3A9C50-6458-44C4-A6C7-B95425A66B87}" dt="2024-07-29T07:43:26.881" v="263" actId="26606"/>
          <ac:spMkLst>
            <pc:docMk/>
            <pc:sldMk cId="3436790116" sldId="259"/>
            <ac:spMk id="9" creationId="{9F7D5CDA-D291-4307-BF55-1381FED29634}"/>
          </ac:spMkLst>
        </pc:spChg>
        <pc:spChg chg="add del">
          <ac:chgData name="tanaboon tongbuasirilai" userId="3a6fbbe2-a5cd-4f36-96f1-1e3cf3325333" providerId="ADAL" clId="{ED3A9C50-6458-44C4-A6C7-B95425A66B87}" dt="2024-07-29T07:43:47.047" v="269" actId="26606"/>
          <ac:spMkLst>
            <pc:docMk/>
            <pc:sldMk cId="3436790116" sldId="259"/>
            <ac:spMk id="10" creationId="{D1D34770-47A8-402C-AF23-2B653F2D88C1}"/>
          </ac:spMkLst>
        </pc:spChg>
        <pc:spChg chg="add del">
          <ac:chgData name="tanaboon tongbuasirilai" userId="3a6fbbe2-a5cd-4f36-96f1-1e3cf3325333" providerId="ADAL" clId="{ED3A9C50-6458-44C4-A6C7-B95425A66B87}" dt="2024-07-29T07:43:28.016" v="265" actId="26606"/>
          <ac:spMkLst>
            <pc:docMk/>
            <pc:sldMk cId="3436790116" sldId="259"/>
            <ac:spMk id="11" creationId="{E81BF4F6-F2CF-4984-9D14-D6966D92F99F}"/>
          </ac:spMkLst>
        </pc:spChg>
        <pc:spChg chg="add del">
          <ac:chgData name="tanaboon tongbuasirilai" userId="3a6fbbe2-a5cd-4f36-96f1-1e3cf3325333" providerId="ADAL" clId="{ED3A9C50-6458-44C4-A6C7-B95425A66B87}" dt="2024-07-29T07:43:28.016" v="265" actId="26606"/>
          <ac:spMkLst>
            <pc:docMk/>
            <pc:sldMk cId="3436790116" sldId="259"/>
            <ac:spMk id="12" creationId="{C0763A76-9F1C-4FC5-82B7-DD475DA461B2}"/>
          </ac:spMkLst>
        </pc:spChg>
        <pc:spChg chg="add del">
          <ac:chgData name="tanaboon tongbuasirilai" userId="3a6fbbe2-a5cd-4f36-96f1-1e3cf3325333" providerId="ADAL" clId="{ED3A9C50-6458-44C4-A6C7-B95425A66B87}" dt="2024-07-29T07:43:40.278" v="267" actId="26606"/>
          <ac:spMkLst>
            <pc:docMk/>
            <pc:sldMk cId="3436790116" sldId="259"/>
            <ac:spMk id="15" creationId="{3ECBE1F1-D69B-4AFA-ABD5-8E41720EF6DE}"/>
          </ac:spMkLst>
        </pc:spChg>
        <pc:spChg chg="add del">
          <ac:chgData name="tanaboon tongbuasirilai" userId="3a6fbbe2-a5cd-4f36-96f1-1e3cf3325333" providerId="ADAL" clId="{ED3A9C50-6458-44C4-A6C7-B95425A66B87}" dt="2024-07-29T07:43:40.278" v="267" actId="26606"/>
          <ac:spMkLst>
            <pc:docMk/>
            <pc:sldMk cId="3436790116" sldId="259"/>
            <ac:spMk id="17" creationId="{603A6265-E10C-4B85-9C20-E75FCAF9CC63}"/>
          </ac:spMkLst>
        </pc:spChg>
        <pc:spChg chg="add">
          <ac:chgData name="tanaboon tongbuasirilai" userId="3a6fbbe2-a5cd-4f36-96f1-1e3cf3325333" providerId="ADAL" clId="{ED3A9C50-6458-44C4-A6C7-B95425A66B87}" dt="2024-07-29T07:43:47.056" v="270" actId="26606"/>
          <ac:spMkLst>
            <pc:docMk/>
            <pc:sldMk cId="3436790116" sldId="259"/>
            <ac:spMk id="21" creationId="{79BB35BC-D5C2-4C8B-A22A-A71E6191913B}"/>
          </ac:spMkLst>
        </pc:spChg>
        <pc:spChg chg="add mod">
          <ac:chgData name="tanaboon tongbuasirilai" userId="3a6fbbe2-a5cd-4f36-96f1-1e3cf3325333" providerId="ADAL" clId="{ED3A9C50-6458-44C4-A6C7-B95425A66B87}" dt="2024-07-29T07:44:43.602" v="284" actId="207"/>
          <ac:spMkLst>
            <pc:docMk/>
            <pc:sldMk cId="3436790116" sldId="259"/>
            <ac:spMk id="23" creationId="{DC45AB84-AEC7-B122-A4AF-B787F30F6336}"/>
          </ac:spMkLst>
        </pc:spChg>
        <pc:graphicFrameChg chg="add del">
          <ac:chgData name="tanaboon tongbuasirilai" userId="3a6fbbe2-a5cd-4f36-96f1-1e3cf3325333" providerId="ADAL" clId="{ED3A9C50-6458-44C4-A6C7-B95425A66B87}" dt="2024-07-29T07:43:47.047" v="269" actId="26606"/>
          <ac:graphicFrameMkLst>
            <pc:docMk/>
            <pc:sldMk cId="3436790116" sldId="259"/>
            <ac:graphicFrameMk id="19" creationId="{87E20DD0-F3DE-835D-0790-BE9A1A894835}"/>
          </ac:graphicFrameMkLst>
        </pc:graphicFrameChg>
        <pc:picChg chg="add del">
          <ac:chgData name="tanaboon tongbuasirilai" userId="3a6fbbe2-a5cd-4f36-96f1-1e3cf3325333" providerId="ADAL" clId="{ED3A9C50-6458-44C4-A6C7-B95425A66B87}" dt="2024-07-29T07:43:26.881" v="263" actId="26606"/>
          <ac:picMkLst>
            <pc:docMk/>
            <pc:sldMk cId="3436790116" sldId="259"/>
            <ac:picMk id="5" creationId="{745AEDA4-33E4-1EA3-6304-D1AC3236DB4A}"/>
          </ac:picMkLst>
        </pc:picChg>
        <pc:picChg chg="add del">
          <ac:chgData name="tanaboon tongbuasirilai" userId="3a6fbbe2-a5cd-4f36-96f1-1e3cf3325333" providerId="ADAL" clId="{ED3A9C50-6458-44C4-A6C7-B95425A66B87}" dt="2024-07-29T07:43:47.047" v="269" actId="26606"/>
          <ac:picMkLst>
            <pc:docMk/>
            <pc:sldMk cId="3436790116" sldId="259"/>
            <ac:picMk id="6" creationId="{1F3FA104-065F-5EC5-9E52-6189EF0139B3}"/>
          </ac:picMkLst>
        </pc:picChg>
        <pc:picChg chg="add del">
          <ac:chgData name="tanaboon tongbuasirilai" userId="3a6fbbe2-a5cd-4f36-96f1-1e3cf3325333" providerId="ADAL" clId="{ED3A9C50-6458-44C4-A6C7-B95425A66B87}" dt="2024-07-29T07:43:28.016" v="265" actId="26606"/>
          <ac:picMkLst>
            <pc:docMk/>
            <pc:sldMk cId="3436790116" sldId="259"/>
            <ac:picMk id="13" creationId="{5731E37B-6DEB-8804-C979-54425EA60103}"/>
          </ac:picMkLst>
        </pc:picChg>
        <pc:picChg chg="add del">
          <ac:chgData name="tanaboon tongbuasirilai" userId="3a6fbbe2-a5cd-4f36-96f1-1e3cf3325333" providerId="ADAL" clId="{ED3A9C50-6458-44C4-A6C7-B95425A66B87}" dt="2024-07-29T07:43:40.278" v="267" actId="26606"/>
          <ac:picMkLst>
            <pc:docMk/>
            <pc:sldMk cId="3436790116" sldId="259"/>
            <ac:picMk id="16" creationId="{C1555541-04A9-E356-ED64-F41EFFF702D8}"/>
          </ac:picMkLst>
        </pc:picChg>
        <pc:picChg chg="add">
          <ac:chgData name="tanaboon tongbuasirilai" userId="3a6fbbe2-a5cd-4f36-96f1-1e3cf3325333" providerId="ADAL" clId="{ED3A9C50-6458-44C4-A6C7-B95425A66B87}" dt="2024-07-29T07:43:47.056" v="270" actId="26606"/>
          <ac:picMkLst>
            <pc:docMk/>
            <pc:sldMk cId="3436790116" sldId="259"/>
            <ac:picMk id="22" creationId="{D52CC9FB-65C3-58E4-078C-C85F5F1F9260}"/>
          </ac:picMkLst>
        </pc:picChg>
      </pc:sldChg>
      <pc:sldChg chg="addSp delSp modSp new mod setBg">
        <pc:chgData name="tanaboon tongbuasirilai" userId="3a6fbbe2-a5cd-4f36-96f1-1e3cf3325333" providerId="ADAL" clId="{ED3A9C50-6458-44C4-A6C7-B95425A66B87}" dt="2024-07-29T07:59:49.563" v="509" actId="207"/>
        <pc:sldMkLst>
          <pc:docMk/>
          <pc:sldMk cId="2108204014" sldId="260"/>
        </pc:sldMkLst>
        <pc:spChg chg="mod">
          <ac:chgData name="tanaboon tongbuasirilai" userId="3a6fbbe2-a5cd-4f36-96f1-1e3cf3325333" providerId="ADAL" clId="{ED3A9C50-6458-44C4-A6C7-B95425A66B87}" dt="2024-07-29T07:58:49.902" v="503" actId="5793"/>
          <ac:spMkLst>
            <pc:docMk/>
            <pc:sldMk cId="2108204014" sldId="260"/>
            <ac:spMk id="2" creationId="{4BDC5F09-CF1B-9777-DD00-09EFFF48B61E}"/>
          </ac:spMkLst>
        </pc:spChg>
        <pc:spChg chg="mod">
          <ac:chgData name="tanaboon tongbuasirilai" userId="3a6fbbe2-a5cd-4f36-96f1-1e3cf3325333" providerId="ADAL" clId="{ED3A9C50-6458-44C4-A6C7-B95425A66B87}" dt="2024-07-29T07:59:49.563" v="509" actId="207"/>
          <ac:spMkLst>
            <pc:docMk/>
            <pc:sldMk cId="2108204014" sldId="260"/>
            <ac:spMk id="3" creationId="{81F4E0E0-E468-399A-4F35-5944FE571263}"/>
          </ac:spMkLst>
        </pc:spChg>
        <pc:spChg chg="add del mod">
          <ac:chgData name="tanaboon tongbuasirilai" userId="3a6fbbe2-a5cd-4f36-96f1-1e3cf3325333" providerId="ADAL" clId="{ED3A9C50-6458-44C4-A6C7-B95425A66B87}" dt="2024-07-29T07:58:08.549" v="489" actId="22"/>
          <ac:spMkLst>
            <pc:docMk/>
            <pc:sldMk cId="2108204014" sldId="260"/>
            <ac:spMk id="5" creationId="{113C2814-3C08-98DE-97FB-6BF0AE7C80EB}"/>
          </ac:spMkLst>
        </pc:spChg>
        <pc:spChg chg="add mod">
          <ac:chgData name="tanaboon tongbuasirilai" userId="3a6fbbe2-a5cd-4f36-96f1-1e3cf3325333" providerId="ADAL" clId="{ED3A9C50-6458-44C4-A6C7-B95425A66B87}" dt="2024-07-29T07:58:22.057" v="498" actId="1076"/>
          <ac:spMkLst>
            <pc:docMk/>
            <pc:sldMk cId="2108204014" sldId="260"/>
            <ac:spMk id="6" creationId="{253E0FD1-9D08-4E06-4ACF-00507CFDE3E7}"/>
          </ac:spMkLst>
        </pc:spChg>
        <pc:spChg chg="add">
          <ac:chgData name="tanaboon tongbuasirilai" userId="3a6fbbe2-a5cd-4f36-96f1-1e3cf3325333" providerId="ADAL" clId="{ED3A9C50-6458-44C4-A6C7-B95425A66B87}" dt="2024-07-29T07:57:59.659" v="483" actId="26606"/>
          <ac:spMkLst>
            <pc:docMk/>
            <pc:sldMk cId="2108204014" sldId="260"/>
            <ac:spMk id="1031" creationId="{8D1AA55E-40D5-461B-A5A8-4AE8AAB71B08}"/>
          </ac:spMkLst>
        </pc:spChg>
        <pc:spChg chg="add">
          <ac:chgData name="tanaboon tongbuasirilai" userId="3a6fbbe2-a5cd-4f36-96f1-1e3cf3325333" providerId="ADAL" clId="{ED3A9C50-6458-44C4-A6C7-B95425A66B87}" dt="2024-07-29T07:57:59.659" v="483" actId="26606"/>
          <ac:spMkLst>
            <pc:docMk/>
            <pc:sldMk cId="2108204014" sldId="260"/>
            <ac:spMk id="1035" creationId="{6CB927A4-E432-4310-9CD5-E89FF5063179}"/>
          </ac:spMkLst>
        </pc:spChg>
        <pc:spChg chg="add">
          <ac:chgData name="tanaboon tongbuasirilai" userId="3a6fbbe2-a5cd-4f36-96f1-1e3cf3325333" providerId="ADAL" clId="{ED3A9C50-6458-44C4-A6C7-B95425A66B87}" dt="2024-07-29T07:57:59.659" v="483" actId="26606"/>
          <ac:spMkLst>
            <pc:docMk/>
            <pc:sldMk cId="2108204014" sldId="260"/>
            <ac:spMk id="1037" creationId="{E3020543-B24B-4EC4-8FFC-8DD88EEA91A8}"/>
          </ac:spMkLst>
        </pc:spChg>
        <pc:picChg chg="add mod">
          <ac:chgData name="tanaboon tongbuasirilai" userId="3a6fbbe2-a5cd-4f36-96f1-1e3cf3325333" providerId="ADAL" clId="{ED3A9C50-6458-44C4-A6C7-B95425A66B87}" dt="2024-07-29T07:58:08.549" v="489" actId="22"/>
          <ac:picMkLst>
            <pc:docMk/>
            <pc:sldMk cId="2108204014" sldId="260"/>
            <ac:picMk id="1026" creationId="{9C8766B8-5B83-EC07-F515-77ACE9A2C71D}"/>
          </ac:picMkLst>
        </pc:picChg>
        <pc:cxnChg chg="add">
          <ac:chgData name="tanaboon tongbuasirilai" userId="3a6fbbe2-a5cd-4f36-96f1-1e3cf3325333" providerId="ADAL" clId="{ED3A9C50-6458-44C4-A6C7-B95425A66B87}" dt="2024-07-29T07:57:59.659" v="483" actId="26606"/>
          <ac:cxnSpMkLst>
            <pc:docMk/>
            <pc:sldMk cId="2108204014" sldId="260"/>
            <ac:cxnSpMk id="1033" creationId="{7EB498BD-8089-4626-91EA-4978EBEF535E}"/>
          </ac:cxnSpMkLst>
        </pc:cxnChg>
      </pc:sldChg>
      <pc:sldChg chg="addSp delSp modSp new mod setBg">
        <pc:chgData name="tanaboon tongbuasirilai" userId="3a6fbbe2-a5cd-4f36-96f1-1e3cf3325333" providerId="ADAL" clId="{ED3A9C50-6458-44C4-A6C7-B95425A66B87}" dt="2024-07-29T08:13:40.367" v="885" actId="207"/>
        <pc:sldMkLst>
          <pc:docMk/>
          <pc:sldMk cId="55286510" sldId="261"/>
        </pc:sldMkLst>
        <pc:spChg chg="mod">
          <ac:chgData name="tanaboon tongbuasirilai" userId="3a6fbbe2-a5cd-4f36-96f1-1e3cf3325333" providerId="ADAL" clId="{ED3A9C50-6458-44C4-A6C7-B95425A66B87}" dt="2024-07-29T08:12:38.055" v="872" actId="26606"/>
          <ac:spMkLst>
            <pc:docMk/>
            <pc:sldMk cId="55286510" sldId="261"/>
            <ac:spMk id="2" creationId="{3A24EA5D-25D4-FC1D-14A8-CB192E98D13B}"/>
          </ac:spMkLst>
        </pc:spChg>
        <pc:spChg chg="mod">
          <ac:chgData name="tanaboon tongbuasirilai" userId="3a6fbbe2-a5cd-4f36-96f1-1e3cf3325333" providerId="ADAL" clId="{ED3A9C50-6458-44C4-A6C7-B95425A66B87}" dt="2024-07-29T08:13:40.367" v="885" actId="207"/>
          <ac:spMkLst>
            <pc:docMk/>
            <pc:sldMk cId="55286510" sldId="261"/>
            <ac:spMk id="3" creationId="{00AE9958-A5F8-CB7B-6041-5954FDF7DF10}"/>
          </ac:spMkLst>
        </pc:spChg>
        <pc:spChg chg="add del">
          <ac:chgData name="tanaboon tongbuasirilai" userId="3a6fbbe2-a5cd-4f36-96f1-1e3cf3325333" providerId="ADAL" clId="{ED3A9C50-6458-44C4-A6C7-B95425A66B87}" dt="2024-07-29T08:12:38.033" v="871" actId="26606"/>
          <ac:spMkLst>
            <pc:docMk/>
            <pc:sldMk cId="55286510" sldId="261"/>
            <ac:spMk id="9" creationId="{9F7D5CDA-D291-4307-BF55-1381FED29634}"/>
          </ac:spMkLst>
        </pc:spChg>
        <pc:spChg chg="add del">
          <ac:chgData name="tanaboon tongbuasirilai" userId="3a6fbbe2-a5cd-4f36-96f1-1e3cf3325333" providerId="ADAL" clId="{ED3A9C50-6458-44C4-A6C7-B95425A66B87}" dt="2024-07-29T08:12:48.563" v="874" actId="26606"/>
          <ac:spMkLst>
            <pc:docMk/>
            <pc:sldMk cId="55286510" sldId="261"/>
            <ac:spMk id="11" creationId="{603A6265-E10C-4B85-9C20-E75FCAF9CC63}"/>
          </ac:spMkLst>
        </pc:spChg>
        <pc:spChg chg="add del">
          <ac:chgData name="tanaboon tongbuasirilai" userId="3a6fbbe2-a5cd-4f36-96f1-1e3cf3325333" providerId="ADAL" clId="{ED3A9C50-6458-44C4-A6C7-B95425A66B87}" dt="2024-07-29T08:12:48.563" v="874" actId="26606"/>
          <ac:spMkLst>
            <pc:docMk/>
            <pc:sldMk cId="55286510" sldId="261"/>
            <ac:spMk id="12" creationId="{3ECBE1F1-D69B-4AFA-ABD5-8E41720EF6DE}"/>
          </ac:spMkLst>
        </pc:spChg>
        <pc:spChg chg="add">
          <ac:chgData name="tanaboon tongbuasirilai" userId="3a6fbbe2-a5cd-4f36-96f1-1e3cf3325333" providerId="ADAL" clId="{ED3A9C50-6458-44C4-A6C7-B95425A66B87}" dt="2024-07-29T08:12:48.563" v="874" actId="26606"/>
          <ac:spMkLst>
            <pc:docMk/>
            <pc:sldMk cId="55286510" sldId="261"/>
            <ac:spMk id="18" creationId="{3ECBE1F1-D69B-4AFA-ABD5-8E41720EF6DE}"/>
          </ac:spMkLst>
        </pc:spChg>
        <pc:spChg chg="add">
          <ac:chgData name="tanaboon tongbuasirilai" userId="3a6fbbe2-a5cd-4f36-96f1-1e3cf3325333" providerId="ADAL" clId="{ED3A9C50-6458-44C4-A6C7-B95425A66B87}" dt="2024-07-29T08:12:48.563" v="874" actId="26606"/>
          <ac:spMkLst>
            <pc:docMk/>
            <pc:sldMk cId="55286510" sldId="261"/>
            <ac:spMk id="20" creationId="{603A6265-E10C-4B85-9C20-E75FCAF9CC63}"/>
          </ac:spMkLst>
        </pc:spChg>
        <pc:picChg chg="add del">
          <ac:chgData name="tanaboon tongbuasirilai" userId="3a6fbbe2-a5cd-4f36-96f1-1e3cf3325333" providerId="ADAL" clId="{ED3A9C50-6458-44C4-A6C7-B95425A66B87}" dt="2024-07-29T08:12:38.033" v="871" actId="26606"/>
          <ac:picMkLst>
            <pc:docMk/>
            <pc:sldMk cId="55286510" sldId="261"/>
            <ac:picMk id="5" creationId="{FFCFC73B-241C-B747-3694-B7827A6D57AE}"/>
          </ac:picMkLst>
        </pc:picChg>
        <pc:picChg chg="add mod">
          <ac:chgData name="tanaboon tongbuasirilai" userId="3a6fbbe2-a5cd-4f36-96f1-1e3cf3325333" providerId="ADAL" clId="{ED3A9C50-6458-44C4-A6C7-B95425A66B87}" dt="2024-07-29T08:12:48.563" v="874" actId="26606"/>
          <ac:picMkLst>
            <pc:docMk/>
            <pc:sldMk cId="55286510" sldId="261"/>
            <ac:picMk id="13" creationId="{00F4B0C9-F81A-14F8-17B8-5F52F00A2D4D}"/>
          </ac:picMkLst>
        </pc:picChg>
      </pc:sldChg>
      <pc:sldChg chg="addSp delSp modSp new mod">
        <pc:chgData name="tanaboon tongbuasirilai" userId="3a6fbbe2-a5cd-4f36-96f1-1e3cf3325333" providerId="ADAL" clId="{ED3A9C50-6458-44C4-A6C7-B95425A66B87}" dt="2024-08-01T07:34:09.511" v="1216" actId="13822"/>
        <pc:sldMkLst>
          <pc:docMk/>
          <pc:sldMk cId="3570558112" sldId="262"/>
        </pc:sldMkLst>
        <pc:spChg chg="mod">
          <ac:chgData name="tanaboon tongbuasirilai" userId="3a6fbbe2-a5cd-4f36-96f1-1e3cf3325333" providerId="ADAL" clId="{ED3A9C50-6458-44C4-A6C7-B95425A66B87}" dt="2024-08-01T04:29:55.280" v="958" actId="20577"/>
          <ac:spMkLst>
            <pc:docMk/>
            <pc:sldMk cId="3570558112" sldId="262"/>
            <ac:spMk id="2" creationId="{42A7A6C9-4B10-EB7A-9846-33A0F3D4FEC9}"/>
          </ac:spMkLst>
        </pc:spChg>
        <pc:spChg chg="del mod">
          <ac:chgData name="tanaboon tongbuasirilai" userId="3a6fbbe2-a5cd-4f36-96f1-1e3cf3325333" providerId="ADAL" clId="{ED3A9C50-6458-44C4-A6C7-B95425A66B87}" dt="2024-08-01T07:33:23.990" v="1212" actId="26606"/>
          <ac:spMkLst>
            <pc:docMk/>
            <pc:sldMk cId="3570558112" sldId="262"/>
            <ac:spMk id="3" creationId="{DDC7F37C-2CE3-E4CE-808C-841049C2849E}"/>
          </ac:spMkLst>
        </pc:spChg>
        <pc:graphicFrameChg chg="add mod">
          <ac:chgData name="tanaboon tongbuasirilai" userId="3a6fbbe2-a5cd-4f36-96f1-1e3cf3325333" providerId="ADAL" clId="{ED3A9C50-6458-44C4-A6C7-B95425A66B87}" dt="2024-08-01T07:34:09.511" v="1216" actId="13822"/>
          <ac:graphicFrameMkLst>
            <pc:docMk/>
            <pc:sldMk cId="3570558112" sldId="262"/>
            <ac:graphicFrameMk id="5" creationId="{5FDEB53D-7391-F2E4-FA42-0242FF3C3D15}"/>
          </ac:graphicFrameMkLst>
        </pc:graphicFrameChg>
      </pc:sldChg>
      <pc:sldChg chg="addSp delSp modSp new mod setBg">
        <pc:chgData name="tanaboon tongbuasirilai" userId="3a6fbbe2-a5cd-4f36-96f1-1e3cf3325333" providerId="ADAL" clId="{ED3A9C50-6458-44C4-A6C7-B95425A66B87}" dt="2024-08-01T07:03:30.042" v="1039" actId="1076"/>
        <pc:sldMkLst>
          <pc:docMk/>
          <pc:sldMk cId="550028888" sldId="263"/>
        </pc:sldMkLst>
        <pc:spChg chg="mod">
          <ac:chgData name="tanaboon tongbuasirilai" userId="3a6fbbe2-a5cd-4f36-96f1-1e3cf3325333" providerId="ADAL" clId="{ED3A9C50-6458-44C4-A6C7-B95425A66B87}" dt="2024-08-01T07:01:22.458" v="980" actId="26606"/>
          <ac:spMkLst>
            <pc:docMk/>
            <pc:sldMk cId="550028888" sldId="263"/>
            <ac:spMk id="2" creationId="{C7F3DA91-E628-3B6A-B89A-4E0B0F0297ED}"/>
          </ac:spMkLst>
        </pc:spChg>
        <pc:spChg chg="del">
          <ac:chgData name="tanaboon tongbuasirilai" userId="3a6fbbe2-a5cd-4f36-96f1-1e3cf3325333" providerId="ADAL" clId="{ED3A9C50-6458-44C4-A6C7-B95425A66B87}" dt="2024-08-01T07:01:00.696" v="978" actId="478"/>
          <ac:spMkLst>
            <pc:docMk/>
            <pc:sldMk cId="550028888" sldId="263"/>
            <ac:spMk id="3" creationId="{D6B03F99-4179-3114-54B9-A1571492BEDE}"/>
          </ac:spMkLst>
        </pc:spChg>
        <pc:spChg chg="add del">
          <ac:chgData name="tanaboon tongbuasirilai" userId="3a6fbbe2-a5cd-4f36-96f1-1e3cf3325333" providerId="ADAL" clId="{ED3A9C50-6458-44C4-A6C7-B95425A66B87}" dt="2024-08-01T07:03:22.647" v="1034" actId="22"/>
          <ac:spMkLst>
            <pc:docMk/>
            <pc:sldMk cId="550028888" sldId="263"/>
            <ac:spMk id="7" creationId="{AA1F3564-1E5F-484C-C688-04D82488DF4B}"/>
          </ac:spMkLst>
        </pc:spChg>
        <pc:spChg chg="add mod">
          <ac:chgData name="tanaboon tongbuasirilai" userId="3a6fbbe2-a5cd-4f36-96f1-1e3cf3325333" providerId="ADAL" clId="{ED3A9C50-6458-44C4-A6C7-B95425A66B87}" dt="2024-08-01T07:03:30.042" v="1039" actId="1076"/>
          <ac:spMkLst>
            <pc:docMk/>
            <pc:sldMk cId="550028888" sldId="263"/>
            <ac:spMk id="9" creationId="{A29177BD-6D01-05CE-7330-E47F403062A9}"/>
          </ac:spMkLst>
        </pc:spChg>
        <pc:spChg chg="add">
          <ac:chgData name="tanaboon tongbuasirilai" userId="3a6fbbe2-a5cd-4f36-96f1-1e3cf3325333" providerId="ADAL" clId="{ED3A9C50-6458-44C4-A6C7-B95425A66B87}" dt="2024-08-01T07:01:22.458" v="980" actId="26606"/>
          <ac:spMkLst>
            <pc:docMk/>
            <pc:sldMk cId="550028888" sldId="263"/>
            <ac:spMk id="10" creationId="{D4771268-CB57-404A-9271-370EB28F6090}"/>
          </ac:spMkLst>
        </pc:spChg>
        <pc:picChg chg="add mod">
          <ac:chgData name="tanaboon tongbuasirilai" userId="3a6fbbe2-a5cd-4f36-96f1-1e3cf3325333" providerId="ADAL" clId="{ED3A9C50-6458-44C4-A6C7-B95425A66B87}" dt="2024-08-01T07:01:25.395" v="981" actId="27614"/>
          <ac:picMkLst>
            <pc:docMk/>
            <pc:sldMk cId="550028888" sldId="263"/>
            <ac:picMk id="5" creationId="{FD11CC6B-23BC-A5C8-C044-40DE1C9A7781}"/>
          </ac:picMkLst>
        </pc:picChg>
      </pc:sldChg>
      <pc:sldChg chg="addSp delSp modSp new mod setBg">
        <pc:chgData name="tanaboon tongbuasirilai" userId="3a6fbbe2-a5cd-4f36-96f1-1e3cf3325333" providerId="ADAL" clId="{ED3A9C50-6458-44C4-A6C7-B95425A66B87}" dt="2024-08-01T08:08:26.637" v="1485" actId="1076"/>
        <pc:sldMkLst>
          <pc:docMk/>
          <pc:sldMk cId="2880985790" sldId="264"/>
        </pc:sldMkLst>
        <pc:spChg chg="mod">
          <ac:chgData name="tanaboon tongbuasirilai" userId="3a6fbbe2-a5cd-4f36-96f1-1e3cf3325333" providerId="ADAL" clId="{ED3A9C50-6458-44C4-A6C7-B95425A66B87}" dt="2024-08-01T07:02:00.374" v="1003" actId="26606"/>
          <ac:spMkLst>
            <pc:docMk/>
            <pc:sldMk cId="2880985790" sldId="264"/>
            <ac:spMk id="2" creationId="{EF927955-001E-E8D5-207D-7592FBA387F7}"/>
          </ac:spMkLst>
        </pc:spChg>
        <pc:spChg chg="del">
          <ac:chgData name="tanaboon tongbuasirilai" userId="3a6fbbe2-a5cd-4f36-96f1-1e3cf3325333" providerId="ADAL" clId="{ED3A9C50-6458-44C4-A6C7-B95425A66B87}" dt="2024-08-01T07:01:29.157" v="983" actId="478"/>
          <ac:spMkLst>
            <pc:docMk/>
            <pc:sldMk cId="2880985790" sldId="264"/>
            <ac:spMk id="3" creationId="{82416CA7-94F2-30C1-22D7-D243A41F9363}"/>
          </ac:spMkLst>
        </pc:spChg>
        <pc:spChg chg="add">
          <ac:chgData name="tanaboon tongbuasirilai" userId="3a6fbbe2-a5cd-4f36-96f1-1e3cf3325333" providerId="ADAL" clId="{ED3A9C50-6458-44C4-A6C7-B95425A66B87}" dt="2024-08-01T07:02:00.374" v="1003" actId="26606"/>
          <ac:spMkLst>
            <pc:docMk/>
            <pc:sldMk cId="2880985790" sldId="264"/>
            <ac:spMk id="10" creationId="{D4771268-CB57-404A-9271-370EB28F6090}"/>
          </ac:spMkLst>
        </pc:spChg>
        <pc:picChg chg="add mod">
          <ac:chgData name="tanaboon tongbuasirilai" userId="3a6fbbe2-a5cd-4f36-96f1-1e3cf3325333" providerId="ADAL" clId="{ED3A9C50-6458-44C4-A6C7-B95425A66B87}" dt="2024-08-01T07:02:45.769" v="1004" actId="27614"/>
          <ac:picMkLst>
            <pc:docMk/>
            <pc:sldMk cId="2880985790" sldId="264"/>
            <ac:picMk id="5" creationId="{6A755CB2-9C90-60A1-279B-6AB1879DF6AC}"/>
          </ac:picMkLst>
        </pc:picChg>
        <pc:picChg chg="add mod">
          <ac:chgData name="tanaboon tongbuasirilai" userId="3a6fbbe2-a5cd-4f36-96f1-1e3cf3325333" providerId="ADAL" clId="{ED3A9C50-6458-44C4-A6C7-B95425A66B87}" dt="2024-08-01T08:08:26.637" v="1485" actId="1076"/>
          <ac:picMkLst>
            <pc:docMk/>
            <pc:sldMk cId="2880985790" sldId="264"/>
            <ac:picMk id="7" creationId="{CC114870-884E-4E56-A00A-FFDC1F28BFC7}"/>
          </ac:picMkLst>
        </pc:picChg>
      </pc:sldChg>
      <pc:sldChg chg="addSp delSp modSp new mod setBg">
        <pc:chgData name="tanaboon tongbuasirilai" userId="3a6fbbe2-a5cd-4f36-96f1-1e3cf3325333" providerId="ADAL" clId="{ED3A9C50-6458-44C4-A6C7-B95425A66B87}" dt="2024-08-01T07:03:13.701" v="1032" actId="26606"/>
        <pc:sldMkLst>
          <pc:docMk/>
          <pc:sldMk cId="1412800912" sldId="265"/>
        </pc:sldMkLst>
        <pc:spChg chg="mod">
          <ac:chgData name="tanaboon tongbuasirilai" userId="3a6fbbe2-a5cd-4f36-96f1-1e3cf3325333" providerId="ADAL" clId="{ED3A9C50-6458-44C4-A6C7-B95425A66B87}" dt="2024-08-01T07:03:13.701" v="1032" actId="26606"/>
          <ac:spMkLst>
            <pc:docMk/>
            <pc:sldMk cId="1412800912" sldId="265"/>
            <ac:spMk id="2" creationId="{AE87DAF7-A3A0-A9C1-AD97-12EA1958FF80}"/>
          </ac:spMkLst>
        </pc:spChg>
        <pc:spChg chg="del">
          <ac:chgData name="tanaboon tongbuasirilai" userId="3a6fbbe2-a5cd-4f36-96f1-1e3cf3325333" providerId="ADAL" clId="{ED3A9C50-6458-44C4-A6C7-B95425A66B87}" dt="2024-08-01T07:03:00.406" v="1030" actId="478"/>
          <ac:spMkLst>
            <pc:docMk/>
            <pc:sldMk cId="1412800912" sldId="265"/>
            <ac:spMk id="3" creationId="{232A5EFF-62FF-CB41-F14B-B4C9A5039E67}"/>
          </ac:spMkLst>
        </pc:spChg>
        <pc:spChg chg="add">
          <ac:chgData name="tanaboon tongbuasirilai" userId="3a6fbbe2-a5cd-4f36-96f1-1e3cf3325333" providerId="ADAL" clId="{ED3A9C50-6458-44C4-A6C7-B95425A66B87}" dt="2024-08-01T07:03:13.701" v="1032" actId="26606"/>
          <ac:spMkLst>
            <pc:docMk/>
            <pc:sldMk cId="1412800912" sldId="265"/>
            <ac:spMk id="10" creationId="{A8384FB5-9ADC-4DDC-881B-597D56F5B15D}"/>
          </ac:spMkLst>
        </pc:spChg>
        <pc:spChg chg="add">
          <ac:chgData name="tanaboon tongbuasirilai" userId="3a6fbbe2-a5cd-4f36-96f1-1e3cf3325333" providerId="ADAL" clId="{ED3A9C50-6458-44C4-A6C7-B95425A66B87}" dt="2024-08-01T07:03:13.701" v="1032" actId="26606"/>
          <ac:spMkLst>
            <pc:docMk/>
            <pc:sldMk cId="1412800912" sldId="265"/>
            <ac:spMk id="12" creationId="{91E5A9A7-95C6-4F4F-B00E-C82E07FE62EF}"/>
          </ac:spMkLst>
        </pc:spChg>
        <pc:spChg chg="add">
          <ac:chgData name="tanaboon tongbuasirilai" userId="3a6fbbe2-a5cd-4f36-96f1-1e3cf3325333" providerId="ADAL" clId="{ED3A9C50-6458-44C4-A6C7-B95425A66B87}" dt="2024-08-01T07:03:13.701" v="1032" actId="26606"/>
          <ac:spMkLst>
            <pc:docMk/>
            <pc:sldMk cId="1412800912" sldId="265"/>
            <ac:spMk id="14" creationId="{D07DD2DE-F619-49DD-B5E7-03A290FF4ED1}"/>
          </ac:spMkLst>
        </pc:spChg>
        <pc:spChg chg="add">
          <ac:chgData name="tanaboon tongbuasirilai" userId="3a6fbbe2-a5cd-4f36-96f1-1e3cf3325333" providerId="ADAL" clId="{ED3A9C50-6458-44C4-A6C7-B95425A66B87}" dt="2024-08-01T07:03:13.701" v="1032" actId="26606"/>
          <ac:spMkLst>
            <pc:docMk/>
            <pc:sldMk cId="1412800912" sldId="265"/>
            <ac:spMk id="16" creationId="{85149191-5F60-4A28-AAFF-039F96B0F3EC}"/>
          </ac:spMkLst>
        </pc:spChg>
        <pc:spChg chg="add">
          <ac:chgData name="tanaboon tongbuasirilai" userId="3a6fbbe2-a5cd-4f36-96f1-1e3cf3325333" providerId="ADAL" clId="{ED3A9C50-6458-44C4-A6C7-B95425A66B87}" dt="2024-08-01T07:03:13.701" v="1032" actId="26606"/>
          <ac:spMkLst>
            <pc:docMk/>
            <pc:sldMk cId="1412800912" sldId="265"/>
            <ac:spMk id="18" creationId="{F8260ED5-17F7-4158-B241-D51DD4CF1B7E}"/>
          </ac:spMkLst>
        </pc:spChg>
        <pc:picChg chg="add mod">
          <ac:chgData name="tanaboon tongbuasirilai" userId="3a6fbbe2-a5cd-4f36-96f1-1e3cf3325333" providerId="ADAL" clId="{ED3A9C50-6458-44C4-A6C7-B95425A66B87}" dt="2024-08-01T07:03:13.701" v="1032" actId="26606"/>
          <ac:picMkLst>
            <pc:docMk/>
            <pc:sldMk cId="1412800912" sldId="265"/>
            <ac:picMk id="5" creationId="{04BA7E93-546D-5565-9493-91F840B80108}"/>
          </ac:picMkLst>
        </pc:picChg>
      </pc:sldChg>
      <pc:sldChg chg="addSp delSp modSp new mod setBg">
        <pc:chgData name="tanaboon tongbuasirilai" userId="3a6fbbe2-a5cd-4f36-96f1-1e3cf3325333" providerId="ADAL" clId="{ED3A9C50-6458-44C4-A6C7-B95425A66B87}" dt="2024-08-01T07:52:46.941" v="1343" actId="17032"/>
        <pc:sldMkLst>
          <pc:docMk/>
          <pc:sldMk cId="343819720" sldId="266"/>
        </pc:sldMkLst>
        <pc:spChg chg="mod">
          <ac:chgData name="tanaboon tongbuasirilai" userId="3a6fbbe2-a5cd-4f36-96f1-1e3cf3325333" providerId="ADAL" clId="{ED3A9C50-6458-44C4-A6C7-B95425A66B87}" dt="2024-08-01T07:47:25.028" v="1263" actId="26606"/>
          <ac:spMkLst>
            <pc:docMk/>
            <pc:sldMk cId="343819720" sldId="266"/>
            <ac:spMk id="2" creationId="{A37BFD69-4914-CF91-BE7D-2C1308C7F4F7}"/>
          </ac:spMkLst>
        </pc:spChg>
        <pc:spChg chg="del">
          <ac:chgData name="tanaboon tongbuasirilai" userId="3a6fbbe2-a5cd-4f36-96f1-1e3cf3325333" providerId="ADAL" clId="{ED3A9C50-6458-44C4-A6C7-B95425A66B87}" dt="2024-08-01T07:47:15.907" v="1260" actId="478"/>
          <ac:spMkLst>
            <pc:docMk/>
            <pc:sldMk cId="343819720" sldId="266"/>
            <ac:spMk id="3" creationId="{7DA3F7A5-C3DD-7D63-FF64-91C586C82B86}"/>
          </ac:spMkLst>
        </pc:spChg>
        <pc:spChg chg="add mod">
          <ac:chgData name="tanaboon tongbuasirilai" userId="3a6fbbe2-a5cd-4f36-96f1-1e3cf3325333" providerId="ADAL" clId="{ED3A9C50-6458-44C4-A6C7-B95425A66B87}" dt="2024-08-01T07:52:19.664" v="1340" actId="17032"/>
          <ac:spMkLst>
            <pc:docMk/>
            <pc:sldMk cId="343819720" sldId="266"/>
            <ac:spMk id="8" creationId="{2EEDBE71-3A33-E78D-52DD-CBEB6700D231}"/>
          </ac:spMkLst>
        </pc:spChg>
        <pc:spChg chg="add mod">
          <ac:chgData name="tanaboon tongbuasirilai" userId="3a6fbbe2-a5cd-4f36-96f1-1e3cf3325333" providerId="ADAL" clId="{ED3A9C50-6458-44C4-A6C7-B95425A66B87}" dt="2024-08-01T07:52:15.516" v="1339" actId="17032"/>
          <ac:spMkLst>
            <pc:docMk/>
            <pc:sldMk cId="343819720" sldId="266"/>
            <ac:spMk id="9" creationId="{23124538-C7ED-176D-E06B-59F4241183A3}"/>
          </ac:spMkLst>
        </pc:spChg>
        <pc:spChg chg="add">
          <ac:chgData name="tanaboon tongbuasirilai" userId="3a6fbbe2-a5cd-4f36-96f1-1e3cf3325333" providerId="ADAL" clId="{ED3A9C50-6458-44C4-A6C7-B95425A66B87}" dt="2024-08-01T07:47:25.028" v="1263" actId="26606"/>
          <ac:spMkLst>
            <pc:docMk/>
            <pc:sldMk cId="343819720" sldId="266"/>
            <ac:spMk id="10" creationId="{D12DDE76-C203-4047-9998-63900085B5E8}"/>
          </ac:spMkLst>
        </pc:spChg>
        <pc:spChg chg="add mod">
          <ac:chgData name="tanaboon tongbuasirilai" userId="3a6fbbe2-a5cd-4f36-96f1-1e3cf3325333" providerId="ADAL" clId="{ED3A9C50-6458-44C4-A6C7-B95425A66B87}" dt="2024-08-01T07:52:46.941" v="1343" actId="17032"/>
          <ac:spMkLst>
            <pc:docMk/>
            <pc:sldMk cId="343819720" sldId="266"/>
            <ac:spMk id="11" creationId="{0F562437-911C-0B50-EE38-ACB759CF8F67}"/>
          </ac:spMkLst>
        </pc:spChg>
        <pc:picChg chg="add mod">
          <ac:chgData name="tanaboon tongbuasirilai" userId="3a6fbbe2-a5cd-4f36-96f1-1e3cf3325333" providerId="ADAL" clId="{ED3A9C50-6458-44C4-A6C7-B95425A66B87}" dt="2024-08-01T07:48:13.885" v="1265" actId="27614"/>
          <ac:picMkLst>
            <pc:docMk/>
            <pc:sldMk cId="343819720" sldId="266"/>
            <ac:picMk id="5" creationId="{9B886267-1431-8853-39AF-DC007DBF89A5}"/>
          </ac:picMkLst>
        </pc:picChg>
        <pc:cxnChg chg="add mod">
          <ac:chgData name="tanaboon tongbuasirilai" userId="3a6fbbe2-a5cd-4f36-96f1-1e3cf3325333" providerId="ADAL" clId="{ED3A9C50-6458-44C4-A6C7-B95425A66B87}" dt="2024-08-01T07:52:30.660" v="1341" actId="17032"/>
          <ac:cxnSpMkLst>
            <pc:docMk/>
            <pc:sldMk cId="343819720" sldId="266"/>
            <ac:cxnSpMk id="7" creationId="{F7F9B2DD-EAA6-9A21-7BE9-FFDA0A20EE93}"/>
          </ac:cxnSpMkLst>
        </pc:cxnChg>
      </pc:sldChg>
      <pc:sldChg chg="addSp delSp modSp new mod setBg addAnim delAnim">
        <pc:chgData name="tanaboon tongbuasirilai" userId="3a6fbbe2-a5cd-4f36-96f1-1e3cf3325333" providerId="ADAL" clId="{ED3A9C50-6458-44C4-A6C7-B95425A66B87}" dt="2024-08-01T08:07:03.170" v="1481" actId="1076"/>
        <pc:sldMkLst>
          <pc:docMk/>
          <pc:sldMk cId="1151832083" sldId="267"/>
        </pc:sldMkLst>
        <pc:spChg chg="mod">
          <ac:chgData name="tanaboon tongbuasirilai" userId="3a6fbbe2-a5cd-4f36-96f1-1e3cf3325333" providerId="ADAL" clId="{ED3A9C50-6458-44C4-A6C7-B95425A66B87}" dt="2024-08-01T08:07:03.170" v="1481" actId="1076"/>
          <ac:spMkLst>
            <pc:docMk/>
            <pc:sldMk cId="1151832083" sldId="267"/>
            <ac:spMk id="2" creationId="{107A4E5C-E7C6-6AFF-32CA-2B7D6FDF132F}"/>
          </ac:spMkLst>
        </pc:spChg>
        <pc:spChg chg="del">
          <ac:chgData name="tanaboon tongbuasirilai" userId="3a6fbbe2-a5cd-4f36-96f1-1e3cf3325333" providerId="ADAL" clId="{ED3A9C50-6458-44C4-A6C7-B95425A66B87}" dt="2024-08-01T08:02:25.466" v="1387" actId="478"/>
          <ac:spMkLst>
            <pc:docMk/>
            <pc:sldMk cId="1151832083" sldId="267"/>
            <ac:spMk id="3" creationId="{CA4ACE3C-42EB-DA88-CD88-37B37A8D7C0D}"/>
          </ac:spMkLst>
        </pc:spChg>
        <pc:spChg chg="add del">
          <ac:chgData name="tanaboon tongbuasirilai" userId="3a6fbbe2-a5cd-4f36-96f1-1e3cf3325333" providerId="ADAL" clId="{ED3A9C50-6458-44C4-A6C7-B95425A66B87}" dt="2024-08-01T08:03:15.763" v="1391" actId="26606"/>
          <ac:spMkLst>
            <pc:docMk/>
            <pc:sldMk cId="1151832083" sldId="267"/>
            <ac:spMk id="12" creationId="{96646FC9-C66D-4EC7-8310-0DD4ACC49C6C}"/>
          </ac:spMkLst>
        </pc:spChg>
        <pc:spChg chg="add del">
          <ac:chgData name="tanaboon tongbuasirilai" userId="3a6fbbe2-a5cd-4f36-96f1-1e3cf3325333" providerId="ADAL" clId="{ED3A9C50-6458-44C4-A6C7-B95425A66B87}" dt="2024-08-01T08:03:15.763" v="1391" actId="26606"/>
          <ac:spMkLst>
            <pc:docMk/>
            <pc:sldMk cId="1151832083" sldId="267"/>
            <ac:spMk id="14" creationId="{A3473CF9-37EB-43E7-89EF-D2D1C53D1DAC}"/>
          </ac:spMkLst>
        </pc:spChg>
        <pc:spChg chg="add del">
          <ac:chgData name="tanaboon tongbuasirilai" userId="3a6fbbe2-a5cd-4f36-96f1-1e3cf3325333" providerId="ADAL" clId="{ED3A9C50-6458-44C4-A6C7-B95425A66B87}" dt="2024-08-01T08:03:15.763" v="1391" actId="26606"/>
          <ac:spMkLst>
            <pc:docMk/>
            <pc:sldMk cId="1151832083" sldId="267"/>
            <ac:spMk id="16" creationId="{586B4EF9-43BA-4655-A6FF-1D8E21574C95}"/>
          </ac:spMkLst>
        </pc:spChg>
        <pc:spChg chg="add del">
          <ac:chgData name="tanaboon tongbuasirilai" userId="3a6fbbe2-a5cd-4f36-96f1-1e3cf3325333" providerId="ADAL" clId="{ED3A9C50-6458-44C4-A6C7-B95425A66B87}" dt="2024-08-01T08:03:18.840" v="1394" actId="26606"/>
          <ac:spMkLst>
            <pc:docMk/>
            <pc:sldMk cId="1151832083" sldId="267"/>
            <ac:spMk id="18" creationId="{D0394FE2-BDDA-4ECE-B320-81AE19E90566}"/>
          </ac:spMkLst>
        </pc:spChg>
        <pc:spChg chg="add del">
          <ac:chgData name="tanaboon tongbuasirilai" userId="3a6fbbe2-a5cd-4f36-96f1-1e3cf3325333" providerId="ADAL" clId="{ED3A9C50-6458-44C4-A6C7-B95425A66B87}" dt="2024-08-01T08:03:18.840" v="1394" actId="26606"/>
          <ac:spMkLst>
            <pc:docMk/>
            <pc:sldMk cId="1151832083" sldId="267"/>
            <ac:spMk id="19" creationId="{0625AAC5-802A-4197-8804-2B78FF65CEE8}"/>
          </ac:spMkLst>
        </pc:spChg>
        <pc:spChg chg="add del">
          <ac:chgData name="tanaboon tongbuasirilai" userId="3a6fbbe2-a5cd-4f36-96f1-1e3cf3325333" providerId="ADAL" clId="{ED3A9C50-6458-44C4-A6C7-B95425A66B87}" dt="2024-08-01T08:03:18.840" v="1394" actId="26606"/>
          <ac:spMkLst>
            <pc:docMk/>
            <pc:sldMk cId="1151832083" sldId="267"/>
            <ac:spMk id="20" creationId="{A1B139DD-0E8D-42FA-9171-C5F001754A88}"/>
          </ac:spMkLst>
        </pc:spChg>
        <pc:spChg chg="add del">
          <ac:chgData name="tanaboon tongbuasirilai" userId="3a6fbbe2-a5cd-4f36-96f1-1e3cf3325333" providerId="ADAL" clId="{ED3A9C50-6458-44C4-A6C7-B95425A66B87}" dt="2024-08-01T08:06:07.369" v="1451" actId="26606"/>
          <ac:spMkLst>
            <pc:docMk/>
            <pc:sldMk cId="1151832083" sldId="267"/>
            <ac:spMk id="22" creationId="{6A14B83C-B379-41FC-8327-600DA7EFD524}"/>
          </ac:spMkLst>
        </pc:spChg>
        <pc:spChg chg="add del">
          <ac:chgData name="tanaboon tongbuasirilai" userId="3a6fbbe2-a5cd-4f36-96f1-1e3cf3325333" providerId="ADAL" clId="{ED3A9C50-6458-44C4-A6C7-B95425A66B87}" dt="2024-08-01T08:04:50.722" v="1417" actId="26606"/>
          <ac:spMkLst>
            <pc:docMk/>
            <pc:sldMk cId="1151832083" sldId="267"/>
            <ac:spMk id="29" creationId="{96646FC9-C66D-4EC7-8310-0DD4ACC49C6C}"/>
          </ac:spMkLst>
        </pc:spChg>
        <pc:spChg chg="add del">
          <ac:chgData name="tanaboon tongbuasirilai" userId="3a6fbbe2-a5cd-4f36-96f1-1e3cf3325333" providerId="ADAL" clId="{ED3A9C50-6458-44C4-A6C7-B95425A66B87}" dt="2024-08-01T08:04:50.722" v="1417" actId="26606"/>
          <ac:spMkLst>
            <pc:docMk/>
            <pc:sldMk cId="1151832083" sldId="267"/>
            <ac:spMk id="31" creationId="{A3473CF9-37EB-43E7-89EF-D2D1C53D1DAC}"/>
          </ac:spMkLst>
        </pc:spChg>
        <pc:spChg chg="add del">
          <ac:chgData name="tanaboon tongbuasirilai" userId="3a6fbbe2-a5cd-4f36-96f1-1e3cf3325333" providerId="ADAL" clId="{ED3A9C50-6458-44C4-A6C7-B95425A66B87}" dt="2024-08-01T08:04:50.722" v="1417" actId="26606"/>
          <ac:spMkLst>
            <pc:docMk/>
            <pc:sldMk cId="1151832083" sldId="267"/>
            <ac:spMk id="33" creationId="{586B4EF9-43BA-4655-A6FF-1D8E21574C95}"/>
          </ac:spMkLst>
        </pc:spChg>
        <pc:spChg chg="add del">
          <ac:chgData name="tanaboon tongbuasirilai" userId="3a6fbbe2-a5cd-4f36-96f1-1e3cf3325333" providerId="ADAL" clId="{ED3A9C50-6458-44C4-A6C7-B95425A66B87}" dt="2024-08-01T08:04:51.956" v="1419" actId="26606"/>
          <ac:spMkLst>
            <pc:docMk/>
            <pc:sldMk cId="1151832083" sldId="267"/>
            <ac:spMk id="35" creationId="{D5FD337D-4D6B-4C8B-B6F5-121097E09881}"/>
          </ac:spMkLst>
        </pc:spChg>
        <pc:spChg chg="add del">
          <ac:chgData name="tanaboon tongbuasirilai" userId="3a6fbbe2-a5cd-4f36-96f1-1e3cf3325333" providerId="ADAL" clId="{ED3A9C50-6458-44C4-A6C7-B95425A66B87}" dt="2024-08-01T08:04:51.956" v="1419" actId="26606"/>
          <ac:spMkLst>
            <pc:docMk/>
            <pc:sldMk cId="1151832083" sldId="267"/>
            <ac:spMk id="36" creationId="{88263A24-0C1F-4677-B43C-4AE14E276B27}"/>
          </ac:spMkLst>
        </pc:spChg>
        <pc:spChg chg="add del">
          <ac:chgData name="tanaboon tongbuasirilai" userId="3a6fbbe2-a5cd-4f36-96f1-1e3cf3325333" providerId="ADAL" clId="{ED3A9C50-6458-44C4-A6C7-B95425A66B87}" dt="2024-08-01T08:04:51.956" v="1419" actId="26606"/>
          <ac:spMkLst>
            <pc:docMk/>
            <pc:sldMk cId="1151832083" sldId="267"/>
            <ac:spMk id="37" creationId="{0ADDB668-2CA4-4D2B-9C34-3487CA330BA8}"/>
          </ac:spMkLst>
        </pc:spChg>
        <pc:spChg chg="add del">
          <ac:chgData name="tanaboon tongbuasirilai" userId="3a6fbbe2-a5cd-4f36-96f1-1e3cf3325333" providerId="ADAL" clId="{ED3A9C50-6458-44C4-A6C7-B95425A66B87}" dt="2024-08-01T08:04:51.956" v="1419" actId="26606"/>
          <ac:spMkLst>
            <pc:docMk/>
            <pc:sldMk cId="1151832083" sldId="267"/>
            <ac:spMk id="38" creationId="{2568BC19-F052-4108-93E1-6A3D1DEC072F}"/>
          </ac:spMkLst>
        </pc:spChg>
        <pc:spChg chg="add del">
          <ac:chgData name="tanaboon tongbuasirilai" userId="3a6fbbe2-a5cd-4f36-96f1-1e3cf3325333" providerId="ADAL" clId="{ED3A9C50-6458-44C4-A6C7-B95425A66B87}" dt="2024-08-01T08:04:53.839" v="1422" actId="26606"/>
          <ac:spMkLst>
            <pc:docMk/>
            <pc:sldMk cId="1151832083" sldId="267"/>
            <ac:spMk id="40" creationId="{D0394FE2-BDDA-4ECE-B320-81AE19E90566}"/>
          </ac:spMkLst>
        </pc:spChg>
        <pc:spChg chg="add del">
          <ac:chgData name="tanaboon tongbuasirilai" userId="3a6fbbe2-a5cd-4f36-96f1-1e3cf3325333" providerId="ADAL" clId="{ED3A9C50-6458-44C4-A6C7-B95425A66B87}" dt="2024-08-01T08:04:53.839" v="1422" actId="26606"/>
          <ac:spMkLst>
            <pc:docMk/>
            <pc:sldMk cId="1151832083" sldId="267"/>
            <ac:spMk id="41" creationId="{0625AAC5-802A-4197-8804-2B78FF65CEE8}"/>
          </ac:spMkLst>
        </pc:spChg>
        <pc:spChg chg="add del">
          <ac:chgData name="tanaboon tongbuasirilai" userId="3a6fbbe2-a5cd-4f36-96f1-1e3cf3325333" providerId="ADAL" clId="{ED3A9C50-6458-44C4-A6C7-B95425A66B87}" dt="2024-08-01T08:04:53.839" v="1422" actId="26606"/>
          <ac:spMkLst>
            <pc:docMk/>
            <pc:sldMk cId="1151832083" sldId="267"/>
            <ac:spMk id="42" creationId="{A1B139DD-0E8D-42FA-9171-C5F001754A88}"/>
          </ac:spMkLst>
        </pc:spChg>
        <pc:spChg chg="add del">
          <ac:chgData name="tanaboon tongbuasirilai" userId="3a6fbbe2-a5cd-4f36-96f1-1e3cf3325333" providerId="ADAL" clId="{ED3A9C50-6458-44C4-A6C7-B95425A66B87}" dt="2024-08-01T08:04:58.969" v="1424" actId="26606"/>
          <ac:spMkLst>
            <pc:docMk/>
            <pc:sldMk cId="1151832083" sldId="267"/>
            <ac:spMk id="44" creationId="{99ED5833-B85B-4103-8A3B-CAB0308E6C15}"/>
          </ac:spMkLst>
        </pc:spChg>
        <pc:spChg chg="add del">
          <ac:chgData name="tanaboon tongbuasirilai" userId="3a6fbbe2-a5cd-4f36-96f1-1e3cf3325333" providerId="ADAL" clId="{ED3A9C50-6458-44C4-A6C7-B95425A66B87}" dt="2024-08-01T08:05:00.276" v="1427" actId="26606"/>
          <ac:spMkLst>
            <pc:docMk/>
            <pc:sldMk cId="1151832083" sldId="267"/>
            <ac:spMk id="46" creationId="{022BDE4A-8A20-4A69-9C5A-581C82036A4D}"/>
          </ac:spMkLst>
        </pc:spChg>
        <pc:spChg chg="add del">
          <ac:chgData name="tanaboon tongbuasirilai" userId="3a6fbbe2-a5cd-4f36-96f1-1e3cf3325333" providerId="ADAL" clId="{ED3A9C50-6458-44C4-A6C7-B95425A66B87}" dt="2024-08-01T08:06:07.369" v="1451" actId="26606"/>
          <ac:spMkLst>
            <pc:docMk/>
            <pc:sldMk cId="1151832083" sldId="267"/>
            <ac:spMk id="48" creationId="{022BDE4A-8A20-4A69-9C5A-581C82036A4D}"/>
          </ac:spMkLst>
        </pc:spChg>
        <pc:spChg chg="add del">
          <ac:chgData name="tanaboon tongbuasirilai" userId="3a6fbbe2-a5cd-4f36-96f1-1e3cf3325333" providerId="ADAL" clId="{ED3A9C50-6458-44C4-A6C7-B95425A66B87}" dt="2024-08-01T08:05:53.258" v="1439" actId="26606"/>
          <ac:spMkLst>
            <pc:docMk/>
            <pc:sldMk cId="1151832083" sldId="267"/>
            <ac:spMk id="53" creationId="{99ED5833-B85B-4103-8A3B-CAB0308E6C15}"/>
          </ac:spMkLst>
        </pc:spChg>
        <pc:spChg chg="add del">
          <ac:chgData name="tanaboon tongbuasirilai" userId="3a6fbbe2-a5cd-4f36-96f1-1e3cf3325333" providerId="ADAL" clId="{ED3A9C50-6458-44C4-A6C7-B95425A66B87}" dt="2024-08-01T08:05:56.243" v="1441" actId="26606"/>
          <ac:spMkLst>
            <pc:docMk/>
            <pc:sldMk cId="1151832083" sldId="267"/>
            <ac:spMk id="55" creationId="{AB5E08C4-8CDD-4623-A5B8-E998C6DEE3B7}"/>
          </ac:spMkLst>
        </pc:spChg>
        <pc:spChg chg="add del">
          <ac:chgData name="tanaboon tongbuasirilai" userId="3a6fbbe2-a5cd-4f36-96f1-1e3cf3325333" providerId="ADAL" clId="{ED3A9C50-6458-44C4-A6C7-B95425A66B87}" dt="2024-08-01T08:05:56.243" v="1441" actId="26606"/>
          <ac:spMkLst>
            <pc:docMk/>
            <pc:sldMk cId="1151832083" sldId="267"/>
            <ac:spMk id="56" creationId="{2151139A-886F-4B97-8815-729AD3831BBD}"/>
          </ac:spMkLst>
        </pc:spChg>
        <pc:spChg chg="add del">
          <ac:chgData name="tanaboon tongbuasirilai" userId="3a6fbbe2-a5cd-4f36-96f1-1e3cf3325333" providerId="ADAL" clId="{ED3A9C50-6458-44C4-A6C7-B95425A66B87}" dt="2024-08-01T08:05:56.243" v="1441" actId="26606"/>
          <ac:spMkLst>
            <pc:docMk/>
            <pc:sldMk cId="1151832083" sldId="267"/>
            <ac:spMk id="57" creationId="{15F33878-D502-4FFA-8ACE-F2AECDB2A23F}"/>
          </ac:spMkLst>
        </pc:spChg>
        <pc:spChg chg="add del">
          <ac:chgData name="tanaboon tongbuasirilai" userId="3a6fbbe2-a5cd-4f36-96f1-1e3cf3325333" providerId="ADAL" clId="{ED3A9C50-6458-44C4-A6C7-B95425A66B87}" dt="2024-08-01T08:05:56.243" v="1441" actId="26606"/>
          <ac:spMkLst>
            <pc:docMk/>
            <pc:sldMk cId="1151832083" sldId="267"/>
            <ac:spMk id="59" creationId="{D3539FEE-81D3-4406-802E-60B20B16F4F6}"/>
          </ac:spMkLst>
        </pc:spChg>
        <pc:spChg chg="add del">
          <ac:chgData name="tanaboon tongbuasirilai" userId="3a6fbbe2-a5cd-4f36-96f1-1e3cf3325333" providerId="ADAL" clId="{ED3A9C50-6458-44C4-A6C7-B95425A66B87}" dt="2024-08-01T08:05:56.243" v="1441" actId="26606"/>
          <ac:spMkLst>
            <pc:docMk/>
            <pc:sldMk cId="1151832083" sldId="267"/>
            <ac:spMk id="61" creationId="{DC701763-729E-462F-A5A8-E0DEFEB1E2E4}"/>
          </ac:spMkLst>
        </pc:spChg>
        <pc:spChg chg="add del">
          <ac:chgData name="tanaboon tongbuasirilai" userId="3a6fbbe2-a5cd-4f36-96f1-1e3cf3325333" providerId="ADAL" clId="{ED3A9C50-6458-44C4-A6C7-B95425A66B87}" dt="2024-08-01T08:05:58.890" v="1443" actId="26606"/>
          <ac:spMkLst>
            <pc:docMk/>
            <pc:sldMk cId="1151832083" sldId="267"/>
            <ac:spMk id="63" creationId="{99ED5833-B85B-4103-8A3B-CAB0308E6C15}"/>
          </ac:spMkLst>
        </pc:spChg>
        <pc:spChg chg="add del">
          <ac:chgData name="tanaboon tongbuasirilai" userId="3a6fbbe2-a5cd-4f36-96f1-1e3cf3325333" providerId="ADAL" clId="{ED3A9C50-6458-44C4-A6C7-B95425A66B87}" dt="2024-08-01T08:06:00.928" v="1445" actId="26606"/>
          <ac:spMkLst>
            <pc:docMk/>
            <pc:sldMk cId="1151832083" sldId="267"/>
            <ac:spMk id="65" creationId="{022BDE4A-8A20-4A69-9C5A-581C82036A4D}"/>
          </ac:spMkLst>
        </pc:spChg>
        <pc:spChg chg="add del">
          <ac:chgData name="tanaboon tongbuasirilai" userId="3a6fbbe2-a5cd-4f36-96f1-1e3cf3325333" providerId="ADAL" clId="{ED3A9C50-6458-44C4-A6C7-B95425A66B87}" dt="2024-08-01T08:06:05.239" v="1447" actId="26606"/>
          <ac:spMkLst>
            <pc:docMk/>
            <pc:sldMk cId="1151832083" sldId="267"/>
            <ac:spMk id="67" creationId="{022BDE4A-8A20-4A69-9C5A-581C82036A4D}"/>
          </ac:spMkLst>
        </pc:spChg>
        <pc:grpChg chg="add del">
          <ac:chgData name="tanaboon tongbuasirilai" userId="3a6fbbe2-a5cd-4f36-96f1-1e3cf3325333" providerId="ADAL" clId="{ED3A9C50-6458-44C4-A6C7-B95425A66B87}" dt="2024-08-01T08:06:07.369" v="1451" actId="26606"/>
          <ac:grpSpMkLst>
            <pc:docMk/>
            <pc:sldMk cId="1151832083" sldId="267"/>
            <ac:grpSpMk id="23" creationId="{CB018903-3549-4A3B-A9DF-B26757CAA9C6}"/>
          </ac:grpSpMkLst>
        </pc:grpChg>
        <pc:picChg chg="add del mod">
          <ac:chgData name="tanaboon tongbuasirilai" userId="3a6fbbe2-a5cd-4f36-96f1-1e3cf3325333" providerId="ADAL" clId="{ED3A9C50-6458-44C4-A6C7-B95425A66B87}" dt="2024-08-01T08:04:33.301" v="1412" actId="478"/>
          <ac:picMkLst>
            <pc:docMk/>
            <pc:sldMk cId="1151832083" sldId="267"/>
            <ac:picMk id="5" creationId="{FF4E8069-8E4F-D593-40FF-FDA115611183}"/>
          </ac:picMkLst>
        </pc:picChg>
        <pc:picChg chg="add del mod">
          <ac:chgData name="tanaboon tongbuasirilai" userId="3a6fbbe2-a5cd-4f36-96f1-1e3cf3325333" providerId="ADAL" clId="{ED3A9C50-6458-44C4-A6C7-B95425A66B87}" dt="2024-08-01T08:04:43.765" v="1414" actId="478"/>
          <ac:picMkLst>
            <pc:docMk/>
            <pc:sldMk cId="1151832083" sldId="267"/>
            <ac:picMk id="7" creationId="{80560F5B-9A58-8CC8-6928-B9E44CC7C420}"/>
          </ac:picMkLst>
        </pc:picChg>
        <pc:picChg chg="add mod ord">
          <ac:chgData name="tanaboon tongbuasirilai" userId="3a6fbbe2-a5cd-4f36-96f1-1e3cf3325333" providerId="ADAL" clId="{ED3A9C50-6458-44C4-A6C7-B95425A66B87}" dt="2024-08-01T08:06:45.630" v="1479" actId="13822"/>
          <ac:picMkLst>
            <pc:docMk/>
            <pc:sldMk cId="1151832083" sldId="267"/>
            <ac:picMk id="9" creationId="{A08DFDB2-4498-4F4E-5637-F0B1A658B812}"/>
          </ac:picMkLst>
        </pc:picChg>
        <pc:picChg chg="add mod ord">
          <ac:chgData name="tanaboon tongbuasirilai" userId="3a6fbbe2-a5cd-4f36-96f1-1e3cf3325333" providerId="ADAL" clId="{ED3A9C50-6458-44C4-A6C7-B95425A66B87}" dt="2024-08-01T08:06:51.348" v="1480" actId="13822"/>
          <ac:picMkLst>
            <pc:docMk/>
            <pc:sldMk cId="1151832083" sldId="267"/>
            <ac:picMk id="11" creationId="{05DC0797-20FF-CC9D-902D-6CE0303B03C6}"/>
          </ac:picMkLst>
        </pc:picChg>
      </pc:sldChg>
      <pc:sldChg chg="addSp modSp new mod setBg">
        <pc:chgData name="tanaboon tongbuasirilai" userId="3a6fbbe2-a5cd-4f36-96f1-1e3cf3325333" providerId="ADAL" clId="{ED3A9C50-6458-44C4-A6C7-B95425A66B87}" dt="2024-08-01T08:21:55.219" v="1503" actId="962"/>
        <pc:sldMkLst>
          <pc:docMk/>
          <pc:sldMk cId="379180726" sldId="268"/>
        </pc:sldMkLst>
        <pc:spChg chg="mod">
          <ac:chgData name="tanaboon tongbuasirilai" userId="3a6fbbe2-a5cd-4f36-96f1-1e3cf3325333" providerId="ADAL" clId="{ED3A9C50-6458-44C4-A6C7-B95425A66B87}" dt="2024-08-01T08:21:42.763" v="1500" actId="26606"/>
          <ac:spMkLst>
            <pc:docMk/>
            <pc:sldMk cId="379180726" sldId="268"/>
            <ac:spMk id="2" creationId="{D049D297-FBAD-28EF-492C-E3E67DE604DF}"/>
          </ac:spMkLst>
        </pc:spChg>
        <pc:spChg chg="mod">
          <ac:chgData name="tanaboon tongbuasirilai" userId="3a6fbbe2-a5cd-4f36-96f1-1e3cf3325333" providerId="ADAL" clId="{ED3A9C50-6458-44C4-A6C7-B95425A66B87}" dt="2024-08-01T08:21:55.219" v="1503" actId="962"/>
          <ac:spMkLst>
            <pc:docMk/>
            <pc:sldMk cId="379180726" sldId="268"/>
            <ac:spMk id="3" creationId="{EA1875C5-D6B5-273F-525D-A4AE60284D63}"/>
          </ac:spMkLst>
        </pc:spChg>
        <pc:spChg chg="add">
          <ac:chgData name="tanaboon tongbuasirilai" userId="3a6fbbe2-a5cd-4f36-96f1-1e3cf3325333" providerId="ADAL" clId="{ED3A9C50-6458-44C4-A6C7-B95425A66B87}" dt="2024-08-01T08:21:42.763" v="1500" actId="26606"/>
          <ac:spMkLst>
            <pc:docMk/>
            <pc:sldMk cId="379180726" sldId="268"/>
            <ac:spMk id="10" creationId="{2B97F24A-32CE-4C1C-A50D-3016B394DCFB}"/>
          </ac:spMkLst>
        </pc:spChg>
        <pc:spChg chg="add">
          <ac:chgData name="tanaboon tongbuasirilai" userId="3a6fbbe2-a5cd-4f36-96f1-1e3cf3325333" providerId="ADAL" clId="{ED3A9C50-6458-44C4-A6C7-B95425A66B87}" dt="2024-08-01T08:21:42.763" v="1500" actId="26606"/>
          <ac:spMkLst>
            <pc:docMk/>
            <pc:sldMk cId="379180726" sldId="268"/>
            <ac:spMk id="12" creationId="{CD8B4F24-440B-49E9-B85D-733523DC064B}"/>
          </ac:spMkLst>
        </pc:spChg>
        <pc:picChg chg="add mod">
          <ac:chgData name="tanaboon tongbuasirilai" userId="3a6fbbe2-a5cd-4f36-96f1-1e3cf3325333" providerId="ADAL" clId="{ED3A9C50-6458-44C4-A6C7-B95425A66B87}" dt="2024-08-01T08:21:55.218" v="1502" actId="27614"/>
          <ac:picMkLst>
            <pc:docMk/>
            <pc:sldMk cId="379180726" sldId="268"/>
            <ac:picMk id="5" creationId="{DF47EE83-8A58-4E95-80E1-75EFCD32AB49}"/>
          </ac:picMkLst>
        </pc:picChg>
      </pc:sldChg>
      <pc:sldChg chg="addSp delSp modSp new mod setBg">
        <pc:chgData name="tanaboon tongbuasirilai" userId="3a6fbbe2-a5cd-4f36-96f1-1e3cf3325333" providerId="ADAL" clId="{ED3A9C50-6458-44C4-A6C7-B95425A66B87}" dt="2024-08-01T08:22:57.586" v="1529" actId="26606"/>
        <pc:sldMkLst>
          <pc:docMk/>
          <pc:sldMk cId="4017374398" sldId="269"/>
        </pc:sldMkLst>
        <pc:spChg chg="mod">
          <ac:chgData name="tanaboon tongbuasirilai" userId="3a6fbbe2-a5cd-4f36-96f1-1e3cf3325333" providerId="ADAL" clId="{ED3A9C50-6458-44C4-A6C7-B95425A66B87}" dt="2024-08-01T08:22:52.929" v="1528" actId="20577"/>
          <ac:spMkLst>
            <pc:docMk/>
            <pc:sldMk cId="4017374398" sldId="269"/>
            <ac:spMk id="2" creationId="{D41D686D-FF06-0A75-5410-BFE16F8FE03D}"/>
          </ac:spMkLst>
        </pc:spChg>
        <pc:spChg chg="del">
          <ac:chgData name="tanaboon tongbuasirilai" userId="3a6fbbe2-a5cd-4f36-96f1-1e3cf3325333" providerId="ADAL" clId="{ED3A9C50-6458-44C4-A6C7-B95425A66B87}" dt="2024-08-01T08:22:23.191" v="1505" actId="478"/>
          <ac:spMkLst>
            <pc:docMk/>
            <pc:sldMk cId="4017374398" sldId="269"/>
            <ac:spMk id="3" creationId="{6C29EB0E-1641-838B-C5FD-7C304BE8AB19}"/>
          </ac:spMkLst>
        </pc:spChg>
        <pc:spChg chg="add del">
          <ac:chgData name="tanaboon tongbuasirilai" userId="3a6fbbe2-a5cd-4f36-96f1-1e3cf3325333" providerId="ADAL" clId="{ED3A9C50-6458-44C4-A6C7-B95425A66B87}" dt="2024-08-01T08:22:31.638" v="1508" actId="26606"/>
          <ac:spMkLst>
            <pc:docMk/>
            <pc:sldMk cId="4017374398" sldId="269"/>
            <ac:spMk id="10" creationId="{665DBBEF-238B-476B-96AB-8AAC3224ECEA}"/>
          </ac:spMkLst>
        </pc:spChg>
        <pc:spChg chg="add del">
          <ac:chgData name="tanaboon tongbuasirilai" userId="3a6fbbe2-a5cd-4f36-96f1-1e3cf3325333" providerId="ADAL" clId="{ED3A9C50-6458-44C4-A6C7-B95425A66B87}" dt="2024-08-01T08:22:31.638" v="1508" actId="26606"/>
          <ac:spMkLst>
            <pc:docMk/>
            <pc:sldMk cId="4017374398" sldId="269"/>
            <ac:spMk id="12" creationId="{3FCFB1DE-0B7E-48CC-BA90-B2AB0889F9D6}"/>
          </ac:spMkLst>
        </pc:spChg>
        <pc:spChg chg="add del">
          <ac:chgData name="tanaboon tongbuasirilai" userId="3a6fbbe2-a5cd-4f36-96f1-1e3cf3325333" providerId="ADAL" clId="{ED3A9C50-6458-44C4-A6C7-B95425A66B87}" dt="2024-08-01T08:22:57.586" v="1529" actId="26606"/>
          <ac:spMkLst>
            <pc:docMk/>
            <pc:sldMk cId="4017374398" sldId="269"/>
            <ac:spMk id="14" creationId="{D12DDE76-C203-4047-9998-63900085B5E8}"/>
          </ac:spMkLst>
        </pc:spChg>
        <pc:spChg chg="add">
          <ac:chgData name="tanaboon tongbuasirilai" userId="3a6fbbe2-a5cd-4f36-96f1-1e3cf3325333" providerId="ADAL" clId="{ED3A9C50-6458-44C4-A6C7-B95425A66B87}" dt="2024-08-01T08:22:57.586" v="1529" actId="26606"/>
          <ac:spMkLst>
            <pc:docMk/>
            <pc:sldMk cId="4017374398" sldId="269"/>
            <ac:spMk id="19" creationId="{D12DDE76-C203-4047-9998-63900085B5E8}"/>
          </ac:spMkLst>
        </pc:spChg>
        <pc:picChg chg="add mod">
          <ac:chgData name="tanaboon tongbuasirilai" userId="3a6fbbe2-a5cd-4f36-96f1-1e3cf3325333" providerId="ADAL" clId="{ED3A9C50-6458-44C4-A6C7-B95425A66B87}" dt="2024-08-01T08:22:31.642" v="1509" actId="26606"/>
          <ac:picMkLst>
            <pc:docMk/>
            <pc:sldMk cId="4017374398" sldId="269"/>
            <ac:picMk id="5" creationId="{232C8CD1-C03E-96ED-906A-316FE821FC80}"/>
          </ac:picMkLst>
        </pc:picChg>
      </pc:sldChg>
      <pc:sldChg chg="addSp delSp modSp new mod setBg">
        <pc:chgData name="tanaboon tongbuasirilai" userId="3a6fbbe2-a5cd-4f36-96f1-1e3cf3325333" providerId="ADAL" clId="{ED3A9C50-6458-44C4-A6C7-B95425A66B87}" dt="2024-08-01T08:25:20.789" v="1573" actId="1076"/>
        <pc:sldMkLst>
          <pc:docMk/>
          <pc:sldMk cId="546780700" sldId="270"/>
        </pc:sldMkLst>
        <pc:spChg chg="mod">
          <ac:chgData name="tanaboon tongbuasirilai" userId="3a6fbbe2-a5cd-4f36-96f1-1e3cf3325333" providerId="ADAL" clId="{ED3A9C50-6458-44C4-A6C7-B95425A66B87}" dt="2024-08-01T08:25:07.443" v="1570" actId="26606"/>
          <ac:spMkLst>
            <pc:docMk/>
            <pc:sldMk cId="546780700" sldId="270"/>
            <ac:spMk id="2" creationId="{1DC73175-F3CD-C998-F41E-76059EFA5405}"/>
          </ac:spMkLst>
        </pc:spChg>
        <pc:spChg chg="del">
          <ac:chgData name="tanaboon tongbuasirilai" userId="3a6fbbe2-a5cd-4f36-96f1-1e3cf3325333" providerId="ADAL" clId="{ED3A9C50-6458-44C4-A6C7-B95425A66B87}" dt="2024-08-01T08:24:48.699" v="1562" actId="478"/>
          <ac:spMkLst>
            <pc:docMk/>
            <pc:sldMk cId="546780700" sldId="270"/>
            <ac:spMk id="3" creationId="{EB24B407-F24E-6AFD-6EAF-345D35A4FB0F}"/>
          </ac:spMkLst>
        </pc:spChg>
        <pc:spChg chg="add del">
          <ac:chgData name="tanaboon tongbuasirilai" userId="3a6fbbe2-a5cd-4f36-96f1-1e3cf3325333" providerId="ADAL" clId="{ED3A9C50-6458-44C4-A6C7-B95425A66B87}" dt="2024-08-01T08:25:06.315" v="1567" actId="26606"/>
          <ac:spMkLst>
            <pc:docMk/>
            <pc:sldMk cId="546780700" sldId="270"/>
            <ac:spMk id="12" creationId="{C4879EFC-8E62-4E00-973C-C45EE9EC676D}"/>
          </ac:spMkLst>
        </pc:spChg>
        <pc:spChg chg="add del">
          <ac:chgData name="tanaboon tongbuasirilai" userId="3a6fbbe2-a5cd-4f36-96f1-1e3cf3325333" providerId="ADAL" clId="{ED3A9C50-6458-44C4-A6C7-B95425A66B87}" dt="2024-08-01T08:25:06.315" v="1567" actId="26606"/>
          <ac:spMkLst>
            <pc:docMk/>
            <pc:sldMk cId="546780700" sldId="270"/>
            <ac:spMk id="14" creationId="{D6A9C53F-5F90-40A5-8C85-5412D39C8C68}"/>
          </ac:spMkLst>
        </pc:spChg>
        <pc:spChg chg="add del">
          <ac:chgData name="tanaboon tongbuasirilai" userId="3a6fbbe2-a5cd-4f36-96f1-1e3cf3325333" providerId="ADAL" clId="{ED3A9C50-6458-44C4-A6C7-B95425A66B87}" dt="2024-08-01T08:25:07.435" v="1569" actId="26606"/>
          <ac:spMkLst>
            <pc:docMk/>
            <pc:sldMk cId="546780700" sldId="270"/>
            <ac:spMk id="16" creationId="{99ED5833-B85B-4103-8A3B-CAB0308E6C15}"/>
          </ac:spMkLst>
        </pc:spChg>
        <pc:spChg chg="add">
          <ac:chgData name="tanaboon tongbuasirilai" userId="3a6fbbe2-a5cd-4f36-96f1-1e3cf3325333" providerId="ADAL" clId="{ED3A9C50-6458-44C4-A6C7-B95425A66B87}" dt="2024-08-01T08:25:07.443" v="1570" actId="26606"/>
          <ac:spMkLst>
            <pc:docMk/>
            <pc:sldMk cId="546780700" sldId="270"/>
            <ac:spMk id="18" creationId="{C4879EFC-8E62-4E00-973C-C45EE9EC676D}"/>
          </ac:spMkLst>
        </pc:spChg>
        <pc:spChg chg="add">
          <ac:chgData name="tanaboon tongbuasirilai" userId="3a6fbbe2-a5cd-4f36-96f1-1e3cf3325333" providerId="ADAL" clId="{ED3A9C50-6458-44C4-A6C7-B95425A66B87}" dt="2024-08-01T08:25:07.443" v="1570" actId="26606"/>
          <ac:spMkLst>
            <pc:docMk/>
            <pc:sldMk cId="546780700" sldId="270"/>
            <ac:spMk id="19" creationId="{D6A9C53F-5F90-40A5-8C85-5412D39C8C68}"/>
          </ac:spMkLst>
        </pc:spChg>
        <pc:picChg chg="add mod">
          <ac:chgData name="tanaboon tongbuasirilai" userId="3a6fbbe2-a5cd-4f36-96f1-1e3cf3325333" providerId="ADAL" clId="{ED3A9C50-6458-44C4-A6C7-B95425A66B87}" dt="2024-08-01T08:25:13.377" v="1572" actId="1076"/>
          <ac:picMkLst>
            <pc:docMk/>
            <pc:sldMk cId="546780700" sldId="270"/>
            <ac:picMk id="5" creationId="{A7D9B2AA-D6DD-67A1-8CBE-489EF362FD72}"/>
          </ac:picMkLst>
        </pc:picChg>
        <pc:picChg chg="add mod">
          <ac:chgData name="tanaboon tongbuasirilai" userId="3a6fbbe2-a5cd-4f36-96f1-1e3cf3325333" providerId="ADAL" clId="{ED3A9C50-6458-44C4-A6C7-B95425A66B87}" dt="2024-08-01T08:25:20.789" v="1573" actId="1076"/>
          <ac:picMkLst>
            <pc:docMk/>
            <pc:sldMk cId="546780700" sldId="270"/>
            <ac:picMk id="7" creationId="{9EE9EF59-A303-58D3-F879-10F18C41ED36}"/>
          </ac:picMkLst>
        </pc:picChg>
      </pc:sldChg>
      <pc:sldChg chg="addSp modSp new mod setBg">
        <pc:chgData name="tanaboon tongbuasirilai" userId="3a6fbbe2-a5cd-4f36-96f1-1e3cf3325333" providerId="ADAL" clId="{ED3A9C50-6458-44C4-A6C7-B95425A66B87}" dt="2024-08-06T06:18:53.401" v="1717" actId="1076"/>
        <pc:sldMkLst>
          <pc:docMk/>
          <pc:sldMk cId="2678215007" sldId="271"/>
        </pc:sldMkLst>
        <pc:spChg chg="mod">
          <ac:chgData name="tanaboon tongbuasirilai" userId="3a6fbbe2-a5cd-4f36-96f1-1e3cf3325333" providerId="ADAL" clId="{ED3A9C50-6458-44C4-A6C7-B95425A66B87}" dt="2024-08-06T06:17:24.205" v="1704" actId="26606"/>
          <ac:spMkLst>
            <pc:docMk/>
            <pc:sldMk cId="2678215007" sldId="271"/>
            <ac:spMk id="2" creationId="{8461E2C3-80BA-78A0-75D3-5C1E1E7BE644}"/>
          </ac:spMkLst>
        </pc:spChg>
        <pc:spChg chg="mod">
          <ac:chgData name="tanaboon tongbuasirilai" userId="3a6fbbe2-a5cd-4f36-96f1-1e3cf3325333" providerId="ADAL" clId="{ED3A9C50-6458-44C4-A6C7-B95425A66B87}" dt="2024-08-06T06:17:24.205" v="1704" actId="26606"/>
          <ac:spMkLst>
            <pc:docMk/>
            <pc:sldMk cId="2678215007" sldId="271"/>
            <ac:spMk id="3" creationId="{D72D4E86-6ED7-B64A-1F45-774C6C17373B}"/>
          </ac:spMkLst>
        </pc:spChg>
        <pc:spChg chg="add">
          <ac:chgData name="tanaboon tongbuasirilai" userId="3a6fbbe2-a5cd-4f36-96f1-1e3cf3325333" providerId="ADAL" clId="{ED3A9C50-6458-44C4-A6C7-B95425A66B87}" dt="2024-08-06T06:17:00.129" v="1699"/>
          <ac:spMkLst>
            <pc:docMk/>
            <pc:sldMk cId="2678215007" sldId="271"/>
            <ac:spMk id="4" creationId="{607451FD-756E-6E10-C93C-65E4EFE23A8C}"/>
          </ac:spMkLst>
        </pc:spChg>
        <pc:spChg chg="add">
          <ac:chgData name="tanaboon tongbuasirilai" userId="3a6fbbe2-a5cd-4f36-96f1-1e3cf3325333" providerId="ADAL" clId="{ED3A9C50-6458-44C4-A6C7-B95425A66B87}" dt="2024-08-06T06:17:24.205" v="1704" actId="26606"/>
          <ac:spMkLst>
            <pc:docMk/>
            <pc:sldMk cId="2678215007" sldId="271"/>
            <ac:spMk id="13" creationId="{A7AE9375-4664-4DB2-922D-2782A6E439AC}"/>
          </ac:spMkLst>
        </pc:spChg>
        <pc:spChg chg="add">
          <ac:chgData name="tanaboon tongbuasirilai" userId="3a6fbbe2-a5cd-4f36-96f1-1e3cf3325333" providerId="ADAL" clId="{ED3A9C50-6458-44C4-A6C7-B95425A66B87}" dt="2024-08-06T06:17:24.205" v="1704" actId="26606"/>
          <ac:spMkLst>
            <pc:docMk/>
            <pc:sldMk cId="2678215007" sldId="271"/>
            <ac:spMk id="17" creationId="{C87417AF-190E-4D6E-AFA6-7D3E84B0B430}"/>
          </ac:spMkLst>
        </pc:spChg>
        <pc:spChg chg="add">
          <ac:chgData name="tanaboon tongbuasirilai" userId="3a6fbbe2-a5cd-4f36-96f1-1e3cf3325333" providerId="ADAL" clId="{ED3A9C50-6458-44C4-A6C7-B95425A66B87}" dt="2024-08-06T06:17:24.205" v="1704" actId="26606"/>
          <ac:spMkLst>
            <pc:docMk/>
            <pc:sldMk cId="2678215007" sldId="271"/>
            <ac:spMk id="19" creationId="{80B30ED8-273E-4C07-8568-2FE5CC5C483D}"/>
          </ac:spMkLst>
        </pc:spChg>
        <pc:picChg chg="add mod">
          <ac:chgData name="tanaboon tongbuasirilai" userId="3a6fbbe2-a5cd-4f36-96f1-1e3cf3325333" providerId="ADAL" clId="{ED3A9C50-6458-44C4-A6C7-B95425A66B87}" dt="2024-08-06T06:17:24.205" v="1704" actId="26606"/>
          <ac:picMkLst>
            <pc:docMk/>
            <pc:sldMk cId="2678215007" sldId="271"/>
            <ac:picMk id="6" creationId="{BDE038F5-3D0F-8CC0-B4B4-C297DB9136DA}"/>
          </ac:picMkLst>
        </pc:picChg>
        <pc:picChg chg="add mod">
          <ac:chgData name="tanaboon tongbuasirilai" userId="3a6fbbe2-a5cd-4f36-96f1-1e3cf3325333" providerId="ADAL" clId="{ED3A9C50-6458-44C4-A6C7-B95425A66B87}" dt="2024-08-06T06:17:24.205" v="1704" actId="26606"/>
          <ac:picMkLst>
            <pc:docMk/>
            <pc:sldMk cId="2678215007" sldId="271"/>
            <ac:picMk id="8" creationId="{76F5E69F-8050-BD5C-CD9D-EFE1300806F7}"/>
          </ac:picMkLst>
        </pc:picChg>
        <pc:picChg chg="add mod">
          <ac:chgData name="tanaboon tongbuasirilai" userId="3a6fbbe2-a5cd-4f36-96f1-1e3cf3325333" providerId="ADAL" clId="{ED3A9C50-6458-44C4-A6C7-B95425A66B87}" dt="2024-08-06T06:18:53.401" v="1717" actId="1076"/>
          <ac:picMkLst>
            <pc:docMk/>
            <pc:sldMk cId="2678215007" sldId="271"/>
            <ac:picMk id="10" creationId="{BF730D99-14A0-497E-FD9A-49A0E38210FE}"/>
          </ac:picMkLst>
        </pc:picChg>
        <pc:picChg chg="add mod">
          <ac:chgData name="tanaboon tongbuasirilai" userId="3a6fbbe2-a5cd-4f36-96f1-1e3cf3325333" providerId="ADAL" clId="{ED3A9C50-6458-44C4-A6C7-B95425A66B87}" dt="2024-08-06T06:18:42.524" v="1712" actId="1076"/>
          <ac:picMkLst>
            <pc:docMk/>
            <pc:sldMk cId="2678215007" sldId="271"/>
            <ac:picMk id="12" creationId="{06113906-D5E3-226E-D4F0-75B3A95633D6}"/>
          </ac:picMkLst>
        </pc:picChg>
        <pc:cxnChg chg="add">
          <ac:chgData name="tanaboon tongbuasirilai" userId="3a6fbbe2-a5cd-4f36-96f1-1e3cf3325333" providerId="ADAL" clId="{ED3A9C50-6458-44C4-A6C7-B95425A66B87}" dt="2024-08-06T06:17:24.205" v="1704" actId="26606"/>
          <ac:cxnSpMkLst>
            <pc:docMk/>
            <pc:sldMk cId="2678215007" sldId="271"/>
            <ac:cxnSpMk id="15" creationId="{EE504C98-6397-41C1-A8D8-2D9C4ED307E0}"/>
          </ac:cxnSpMkLst>
        </pc:cxnChg>
      </pc:sldChg>
      <pc:sldChg chg="modSp new mod ord">
        <pc:chgData name="tanaboon tongbuasirilai" userId="3a6fbbe2-a5cd-4f36-96f1-1e3cf3325333" providerId="ADAL" clId="{ED3A9C50-6458-44C4-A6C7-B95425A66B87}" dt="2024-08-06T10:09:07.191" v="2799" actId="20577"/>
        <pc:sldMkLst>
          <pc:docMk/>
          <pc:sldMk cId="1296579696" sldId="272"/>
        </pc:sldMkLst>
        <pc:spChg chg="mod">
          <ac:chgData name="tanaboon tongbuasirilai" userId="3a6fbbe2-a5cd-4f36-96f1-1e3cf3325333" providerId="ADAL" clId="{ED3A9C50-6458-44C4-A6C7-B95425A66B87}" dt="2024-08-06T06:09:53.430" v="1600" actId="20577"/>
          <ac:spMkLst>
            <pc:docMk/>
            <pc:sldMk cId="1296579696" sldId="272"/>
            <ac:spMk id="2" creationId="{0FCDD52C-E87D-114E-78C2-DA81E8C7DF22}"/>
          </ac:spMkLst>
        </pc:spChg>
        <pc:spChg chg="mod">
          <ac:chgData name="tanaboon tongbuasirilai" userId="3a6fbbe2-a5cd-4f36-96f1-1e3cf3325333" providerId="ADAL" clId="{ED3A9C50-6458-44C4-A6C7-B95425A66B87}" dt="2024-08-06T10:09:07.191" v="2799" actId="20577"/>
          <ac:spMkLst>
            <pc:docMk/>
            <pc:sldMk cId="1296579696" sldId="272"/>
            <ac:spMk id="3" creationId="{E0ADB783-F549-46DC-C104-1C225A6E6B75}"/>
          </ac:spMkLst>
        </pc:spChg>
      </pc:sldChg>
      <pc:sldChg chg="addSp delSp modSp new mod setBg">
        <pc:chgData name="tanaboon tongbuasirilai" userId="3a6fbbe2-a5cd-4f36-96f1-1e3cf3325333" providerId="ADAL" clId="{ED3A9C50-6458-44C4-A6C7-B95425A66B87}" dt="2024-08-06T06:20:05.297" v="1731" actId="20577"/>
        <pc:sldMkLst>
          <pc:docMk/>
          <pc:sldMk cId="1126877472" sldId="273"/>
        </pc:sldMkLst>
        <pc:spChg chg="mod">
          <ac:chgData name="tanaboon tongbuasirilai" userId="3a6fbbe2-a5cd-4f36-96f1-1e3cf3325333" providerId="ADAL" clId="{ED3A9C50-6458-44C4-A6C7-B95425A66B87}" dt="2024-08-06T06:20:05.297" v="1731" actId="20577"/>
          <ac:spMkLst>
            <pc:docMk/>
            <pc:sldMk cId="1126877472" sldId="273"/>
            <ac:spMk id="2" creationId="{478D2FE1-128B-E689-EE64-5E4CF577C418}"/>
          </ac:spMkLst>
        </pc:spChg>
        <pc:spChg chg="del">
          <ac:chgData name="tanaboon tongbuasirilai" userId="3a6fbbe2-a5cd-4f36-96f1-1e3cf3325333" providerId="ADAL" clId="{ED3A9C50-6458-44C4-A6C7-B95425A66B87}" dt="2024-08-06T06:19:47.882" v="1719" actId="478"/>
          <ac:spMkLst>
            <pc:docMk/>
            <pc:sldMk cId="1126877472" sldId="273"/>
            <ac:spMk id="3" creationId="{8A8B55FC-4A80-C152-3D3E-DC01B1825644}"/>
          </ac:spMkLst>
        </pc:spChg>
        <pc:spChg chg="add">
          <ac:chgData name="tanaboon tongbuasirilai" userId="3a6fbbe2-a5cd-4f36-96f1-1e3cf3325333" providerId="ADAL" clId="{ED3A9C50-6458-44C4-A6C7-B95425A66B87}" dt="2024-08-06T06:19:50.646" v="1721" actId="26606"/>
          <ac:spMkLst>
            <pc:docMk/>
            <pc:sldMk cId="1126877472" sldId="273"/>
            <ac:spMk id="10" creationId="{D4771268-CB57-404A-9271-370EB28F6090}"/>
          </ac:spMkLst>
        </pc:spChg>
        <pc:picChg chg="add mod">
          <ac:chgData name="tanaboon tongbuasirilai" userId="3a6fbbe2-a5cd-4f36-96f1-1e3cf3325333" providerId="ADAL" clId="{ED3A9C50-6458-44C4-A6C7-B95425A66B87}" dt="2024-08-06T06:19:50.646" v="1721" actId="26606"/>
          <ac:picMkLst>
            <pc:docMk/>
            <pc:sldMk cId="1126877472" sldId="273"/>
            <ac:picMk id="5" creationId="{6D19C0A4-B247-92C5-85D0-37B98598D612}"/>
          </ac:picMkLst>
        </pc:picChg>
      </pc:sldChg>
      <pc:sldChg chg="addSp delSp modSp new mod setBg">
        <pc:chgData name="tanaboon tongbuasirilai" userId="3a6fbbe2-a5cd-4f36-96f1-1e3cf3325333" providerId="ADAL" clId="{ED3A9C50-6458-44C4-A6C7-B95425A66B87}" dt="2024-08-06T07:53:13.505" v="1862" actId="26606"/>
        <pc:sldMkLst>
          <pc:docMk/>
          <pc:sldMk cId="2510949950" sldId="274"/>
        </pc:sldMkLst>
        <pc:spChg chg="mod">
          <ac:chgData name="tanaboon tongbuasirilai" userId="3a6fbbe2-a5cd-4f36-96f1-1e3cf3325333" providerId="ADAL" clId="{ED3A9C50-6458-44C4-A6C7-B95425A66B87}" dt="2024-08-06T07:53:13.505" v="1862" actId="26606"/>
          <ac:spMkLst>
            <pc:docMk/>
            <pc:sldMk cId="2510949950" sldId="274"/>
            <ac:spMk id="2" creationId="{60EB13FE-4BDF-3754-A63C-6D9D3DFFFE7D}"/>
          </ac:spMkLst>
        </pc:spChg>
        <pc:spChg chg="del">
          <ac:chgData name="tanaboon tongbuasirilai" userId="3a6fbbe2-a5cd-4f36-96f1-1e3cf3325333" providerId="ADAL" clId="{ED3A9C50-6458-44C4-A6C7-B95425A66B87}" dt="2024-08-06T07:53:07.420" v="1860" actId="478"/>
          <ac:spMkLst>
            <pc:docMk/>
            <pc:sldMk cId="2510949950" sldId="274"/>
            <ac:spMk id="3" creationId="{99BA61CD-52DE-C750-5097-B2195053BE62}"/>
          </ac:spMkLst>
        </pc:spChg>
        <pc:spChg chg="add">
          <ac:chgData name="tanaboon tongbuasirilai" userId="3a6fbbe2-a5cd-4f36-96f1-1e3cf3325333" providerId="ADAL" clId="{ED3A9C50-6458-44C4-A6C7-B95425A66B87}" dt="2024-08-06T07:53:13.505" v="1862" actId="26606"/>
          <ac:spMkLst>
            <pc:docMk/>
            <pc:sldMk cId="2510949950" sldId="274"/>
            <ac:spMk id="10" creationId="{6753252F-4873-4F63-801D-CC719279A7D5}"/>
          </ac:spMkLst>
        </pc:spChg>
        <pc:spChg chg="add">
          <ac:chgData name="tanaboon tongbuasirilai" userId="3a6fbbe2-a5cd-4f36-96f1-1e3cf3325333" providerId="ADAL" clId="{ED3A9C50-6458-44C4-A6C7-B95425A66B87}" dt="2024-08-06T07:53:13.505" v="1862" actId="26606"/>
          <ac:spMkLst>
            <pc:docMk/>
            <pc:sldMk cId="2510949950" sldId="274"/>
            <ac:spMk id="12" creationId="{047C8CCB-F95D-4249-92DD-651249D3535A}"/>
          </ac:spMkLst>
        </pc:spChg>
        <pc:picChg chg="add mod">
          <ac:chgData name="tanaboon tongbuasirilai" userId="3a6fbbe2-a5cd-4f36-96f1-1e3cf3325333" providerId="ADAL" clId="{ED3A9C50-6458-44C4-A6C7-B95425A66B87}" dt="2024-08-06T07:53:13.505" v="1862" actId="26606"/>
          <ac:picMkLst>
            <pc:docMk/>
            <pc:sldMk cId="2510949950" sldId="274"/>
            <ac:picMk id="5" creationId="{26ADEF87-6490-6B59-5CF8-08B77A5004F6}"/>
          </ac:picMkLst>
        </pc:picChg>
      </pc:sldChg>
      <pc:sldChg chg="addSp delSp modSp new mod setBg">
        <pc:chgData name="tanaboon tongbuasirilai" userId="3a6fbbe2-a5cd-4f36-96f1-1e3cf3325333" providerId="ADAL" clId="{ED3A9C50-6458-44C4-A6C7-B95425A66B87}" dt="2024-08-06T08:42:24.668" v="2368" actId="1076"/>
        <pc:sldMkLst>
          <pc:docMk/>
          <pc:sldMk cId="925737430" sldId="275"/>
        </pc:sldMkLst>
        <pc:spChg chg="mod">
          <ac:chgData name="tanaboon tongbuasirilai" userId="3a6fbbe2-a5cd-4f36-96f1-1e3cf3325333" providerId="ADAL" clId="{ED3A9C50-6458-44C4-A6C7-B95425A66B87}" dt="2024-08-06T08:42:17.081" v="2364" actId="26606"/>
          <ac:spMkLst>
            <pc:docMk/>
            <pc:sldMk cId="925737430" sldId="275"/>
            <ac:spMk id="2" creationId="{2DB81DDD-05E7-A974-1767-BA3209DDC941}"/>
          </ac:spMkLst>
        </pc:spChg>
        <pc:spChg chg="del">
          <ac:chgData name="tanaboon tongbuasirilai" userId="3a6fbbe2-a5cd-4f36-96f1-1e3cf3325333" providerId="ADAL" clId="{ED3A9C50-6458-44C4-A6C7-B95425A66B87}" dt="2024-08-06T08:42:11.525" v="2362" actId="478"/>
          <ac:spMkLst>
            <pc:docMk/>
            <pc:sldMk cId="925737430" sldId="275"/>
            <ac:spMk id="3" creationId="{E4FC9450-586E-2951-5D69-C706B5904E8B}"/>
          </ac:spMkLst>
        </pc:spChg>
        <pc:spChg chg="add">
          <ac:chgData name="tanaboon tongbuasirilai" userId="3a6fbbe2-a5cd-4f36-96f1-1e3cf3325333" providerId="ADAL" clId="{ED3A9C50-6458-44C4-A6C7-B95425A66B87}" dt="2024-08-06T08:42:17.081" v="2364" actId="26606"/>
          <ac:spMkLst>
            <pc:docMk/>
            <pc:sldMk cId="925737430" sldId="275"/>
            <ac:spMk id="10" creationId="{BCED4D40-4B67-4331-AC48-79B82B4A47D8}"/>
          </ac:spMkLst>
        </pc:spChg>
        <pc:spChg chg="add">
          <ac:chgData name="tanaboon tongbuasirilai" userId="3a6fbbe2-a5cd-4f36-96f1-1e3cf3325333" providerId="ADAL" clId="{ED3A9C50-6458-44C4-A6C7-B95425A66B87}" dt="2024-08-06T08:42:17.081" v="2364" actId="26606"/>
          <ac:spMkLst>
            <pc:docMk/>
            <pc:sldMk cId="925737430" sldId="275"/>
            <ac:spMk id="12" creationId="{670CEDEF-4F34-412E-84EE-329C1E936AF5}"/>
          </ac:spMkLst>
        </pc:spChg>
        <pc:picChg chg="add mod">
          <ac:chgData name="tanaboon tongbuasirilai" userId="3a6fbbe2-a5cd-4f36-96f1-1e3cf3325333" providerId="ADAL" clId="{ED3A9C50-6458-44C4-A6C7-B95425A66B87}" dt="2024-08-06T08:42:24.668" v="2368" actId="1076"/>
          <ac:picMkLst>
            <pc:docMk/>
            <pc:sldMk cId="925737430" sldId="275"/>
            <ac:picMk id="5" creationId="{6A7205BF-CF51-C8D7-A732-4977ACA651BF}"/>
          </ac:picMkLst>
        </pc:picChg>
      </pc:sldChg>
      <pc:sldChg chg="addSp delSp modSp new mod setBg">
        <pc:chgData name="tanaboon tongbuasirilai" userId="3a6fbbe2-a5cd-4f36-96f1-1e3cf3325333" providerId="ADAL" clId="{ED3A9C50-6458-44C4-A6C7-B95425A66B87}" dt="2024-08-06T08:40:26.085" v="2348" actId="26606"/>
        <pc:sldMkLst>
          <pc:docMk/>
          <pc:sldMk cId="1502799037" sldId="276"/>
        </pc:sldMkLst>
        <pc:spChg chg="mod">
          <ac:chgData name="tanaboon tongbuasirilai" userId="3a6fbbe2-a5cd-4f36-96f1-1e3cf3325333" providerId="ADAL" clId="{ED3A9C50-6458-44C4-A6C7-B95425A66B87}" dt="2024-08-06T08:40:26.085" v="2348" actId="26606"/>
          <ac:spMkLst>
            <pc:docMk/>
            <pc:sldMk cId="1502799037" sldId="276"/>
            <ac:spMk id="2" creationId="{6A60E76E-15D0-9E45-4909-7905E0BCD3E2}"/>
          </ac:spMkLst>
        </pc:spChg>
        <pc:spChg chg="del">
          <ac:chgData name="tanaboon tongbuasirilai" userId="3a6fbbe2-a5cd-4f36-96f1-1e3cf3325333" providerId="ADAL" clId="{ED3A9C50-6458-44C4-A6C7-B95425A66B87}" dt="2024-08-06T08:28:48.181" v="2264" actId="478"/>
          <ac:spMkLst>
            <pc:docMk/>
            <pc:sldMk cId="1502799037" sldId="276"/>
            <ac:spMk id="3" creationId="{C744A27B-3085-0EE5-2859-756712834358}"/>
          </ac:spMkLst>
        </pc:spChg>
        <pc:spChg chg="add del">
          <ac:chgData name="tanaboon tongbuasirilai" userId="3a6fbbe2-a5cd-4f36-96f1-1e3cf3325333" providerId="ADAL" clId="{ED3A9C50-6458-44C4-A6C7-B95425A66B87}" dt="2024-08-06T08:40:26.077" v="2347" actId="26606"/>
          <ac:spMkLst>
            <pc:docMk/>
            <pc:sldMk cId="1502799037" sldId="276"/>
            <ac:spMk id="10" creationId="{6753252F-4873-4F63-801D-CC719279A7D5}"/>
          </ac:spMkLst>
        </pc:spChg>
        <pc:spChg chg="add del">
          <ac:chgData name="tanaboon tongbuasirilai" userId="3a6fbbe2-a5cd-4f36-96f1-1e3cf3325333" providerId="ADAL" clId="{ED3A9C50-6458-44C4-A6C7-B95425A66B87}" dt="2024-08-06T08:40:26.077" v="2347" actId="26606"/>
          <ac:spMkLst>
            <pc:docMk/>
            <pc:sldMk cId="1502799037" sldId="276"/>
            <ac:spMk id="12" creationId="{047C8CCB-F95D-4249-92DD-651249D3535A}"/>
          </ac:spMkLst>
        </pc:spChg>
        <pc:spChg chg="add">
          <ac:chgData name="tanaboon tongbuasirilai" userId="3a6fbbe2-a5cd-4f36-96f1-1e3cf3325333" providerId="ADAL" clId="{ED3A9C50-6458-44C4-A6C7-B95425A66B87}" dt="2024-08-06T08:40:26.085" v="2348" actId="26606"/>
          <ac:spMkLst>
            <pc:docMk/>
            <pc:sldMk cId="1502799037" sldId="276"/>
            <ac:spMk id="14" creationId="{84A8DE83-DE75-4B41-9DB4-A7EC0B0DEC0B}"/>
          </ac:spMkLst>
        </pc:spChg>
        <pc:spChg chg="add">
          <ac:chgData name="tanaboon tongbuasirilai" userId="3a6fbbe2-a5cd-4f36-96f1-1e3cf3325333" providerId="ADAL" clId="{ED3A9C50-6458-44C4-A6C7-B95425A66B87}" dt="2024-08-06T08:40:26.085" v="2348" actId="26606"/>
          <ac:spMkLst>
            <pc:docMk/>
            <pc:sldMk cId="1502799037" sldId="276"/>
            <ac:spMk id="15" creationId="{A8384FB5-9ADC-4DDC-881B-597D56F5B15D}"/>
          </ac:spMkLst>
        </pc:spChg>
        <pc:spChg chg="add">
          <ac:chgData name="tanaboon tongbuasirilai" userId="3a6fbbe2-a5cd-4f36-96f1-1e3cf3325333" providerId="ADAL" clId="{ED3A9C50-6458-44C4-A6C7-B95425A66B87}" dt="2024-08-06T08:40:26.085" v="2348" actId="26606"/>
          <ac:spMkLst>
            <pc:docMk/>
            <pc:sldMk cId="1502799037" sldId="276"/>
            <ac:spMk id="16" creationId="{A7009A0A-BEF5-4EAC-AF15-E4F9F002E239}"/>
          </ac:spMkLst>
        </pc:spChg>
        <pc:spChg chg="add">
          <ac:chgData name="tanaboon tongbuasirilai" userId="3a6fbbe2-a5cd-4f36-96f1-1e3cf3325333" providerId="ADAL" clId="{ED3A9C50-6458-44C4-A6C7-B95425A66B87}" dt="2024-08-06T08:40:26.085" v="2348" actId="26606"/>
          <ac:spMkLst>
            <pc:docMk/>
            <pc:sldMk cId="1502799037" sldId="276"/>
            <ac:spMk id="17" creationId="{1199E1B1-A8C0-4FE8-A5A8-1CB41D69F857}"/>
          </ac:spMkLst>
        </pc:spChg>
        <pc:picChg chg="add mod">
          <ac:chgData name="tanaboon tongbuasirilai" userId="3a6fbbe2-a5cd-4f36-96f1-1e3cf3325333" providerId="ADAL" clId="{ED3A9C50-6458-44C4-A6C7-B95425A66B87}" dt="2024-08-06T08:40:26.085" v="2348" actId="26606"/>
          <ac:picMkLst>
            <pc:docMk/>
            <pc:sldMk cId="1502799037" sldId="276"/>
            <ac:picMk id="5" creationId="{C9CE6BD0-E807-743A-8624-31BDE8A97B86}"/>
          </ac:picMkLst>
        </pc:picChg>
      </pc:sldChg>
      <pc:sldChg chg="addSp delSp modSp new mod setBg">
        <pc:chgData name="tanaboon tongbuasirilai" userId="3a6fbbe2-a5cd-4f36-96f1-1e3cf3325333" providerId="ADAL" clId="{ED3A9C50-6458-44C4-A6C7-B95425A66B87}" dt="2024-08-06T08:30:11.974" v="2324" actId="27636"/>
        <pc:sldMkLst>
          <pc:docMk/>
          <pc:sldMk cId="2193910837" sldId="277"/>
        </pc:sldMkLst>
        <pc:spChg chg="mod">
          <ac:chgData name="tanaboon tongbuasirilai" userId="3a6fbbe2-a5cd-4f36-96f1-1e3cf3325333" providerId="ADAL" clId="{ED3A9C50-6458-44C4-A6C7-B95425A66B87}" dt="2024-08-06T08:30:11.974" v="2324" actId="27636"/>
          <ac:spMkLst>
            <pc:docMk/>
            <pc:sldMk cId="2193910837" sldId="277"/>
            <ac:spMk id="2" creationId="{A8859D69-F2FA-084E-3FC3-F45A5A83BA0C}"/>
          </ac:spMkLst>
        </pc:spChg>
        <pc:spChg chg="del">
          <ac:chgData name="tanaboon tongbuasirilai" userId="3a6fbbe2-a5cd-4f36-96f1-1e3cf3325333" providerId="ADAL" clId="{ED3A9C50-6458-44C4-A6C7-B95425A66B87}" dt="2024-08-06T08:19:33.284" v="2229" actId="478"/>
          <ac:spMkLst>
            <pc:docMk/>
            <pc:sldMk cId="2193910837" sldId="277"/>
            <ac:spMk id="3" creationId="{ECBD71CC-B69B-6E5D-940D-B4D5848A9E0C}"/>
          </ac:spMkLst>
        </pc:spChg>
        <pc:spChg chg="add mod">
          <ac:chgData name="tanaboon tongbuasirilai" userId="3a6fbbe2-a5cd-4f36-96f1-1e3cf3325333" providerId="ADAL" clId="{ED3A9C50-6458-44C4-A6C7-B95425A66B87}" dt="2024-08-06T08:30:02.218" v="2320" actId="1076"/>
          <ac:spMkLst>
            <pc:docMk/>
            <pc:sldMk cId="2193910837" sldId="277"/>
            <ac:spMk id="6" creationId="{101D8B6F-8BCE-62B9-6D08-8EC5A465C64D}"/>
          </ac:spMkLst>
        </pc:spChg>
        <pc:spChg chg="add del">
          <ac:chgData name="tanaboon tongbuasirilai" userId="3a6fbbe2-a5cd-4f36-96f1-1e3cf3325333" providerId="ADAL" clId="{ED3A9C50-6458-44C4-A6C7-B95425A66B87}" dt="2024-08-06T08:28:58.240" v="2267" actId="26606"/>
          <ac:spMkLst>
            <pc:docMk/>
            <pc:sldMk cId="2193910837" sldId="277"/>
            <ac:spMk id="10" creationId="{3B47FC9C-2ED3-4100-A4EF-E8CDFEE106C9}"/>
          </ac:spMkLst>
        </pc:spChg>
        <pc:spChg chg="add">
          <ac:chgData name="tanaboon tongbuasirilai" userId="3a6fbbe2-a5cd-4f36-96f1-1e3cf3325333" providerId="ADAL" clId="{ED3A9C50-6458-44C4-A6C7-B95425A66B87}" dt="2024-08-06T08:28:58.240" v="2267" actId="26606"/>
          <ac:spMkLst>
            <pc:docMk/>
            <pc:sldMk cId="2193910837" sldId="277"/>
            <ac:spMk id="15" creationId="{787F4F1C-8D3D-4EC1-B72D-A0470A5A08B8}"/>
          </ac:spMkLst>
        </pc:spChg>
        <pc:grpChg chg="add">
          <ac:chgData name="tanaboon tongbuasirilai" userId="3a6fbbe2-a5cd-4f36-96f1-1e3cf3325333" providerId="ADAL" clId="{ED3A9C50-6458-44C4-A6C7-B95425A66B87}" dt="2024-08-06T08:28:58.240" v="2267" actId="26606"/>
          <ac:grpSpMkLst>
            <pc:docMk/>
            <pc:sldMk cId="2193910837" sldId="277"/>
            <ac:grpSpMk id="17" creationId="{D1E3DD61-64DB-46AD-B249-E273CD86B051}"/>
          </ac:grpSpMkLst>
        </pc:grpChg>
        <pc:picChg chg="add del mod">
          <ac:chgData name="tanaboon tongbuasirilai" userId="3a6fbbe2-a5cd-4f36-96f1-1e3cf3325333" providerId="ADAL" clId="{ED3A9C50-6458-44C4-A6C7-B95425A66B87}" dt="2024-08-06T08:28:44.729" v="2263" actId="21"/>
          <ac:picMkLst>
            <pc:docMk/>
            <pc:sldMk cId="2193910837" sldId="277"/>
            <ac:picMk id="5" creationId="{C9CE6BD0-E807-743A-8624-31BDE8A97B86}"/>
          </ac:picMkLst>
        </pc:picChg>
      </pc:sldChg>
      <pc:sldChg chg="addSp delSp modSp new mod setBg">
        <pc:chgData name="tanaboon tongbuasirilai" userId="3a6fbbe2-a5cd-4f36-96f1-1e3cf3325333" providerId="ADAL" clId="{ED3A9C50-6458-44C4-A6C7-B95425A66B87}" dt="2024-08-06T08:16:14.919" v="2228" actId="26606"/>
        <pc:sldMkLst>
          <pc:docMk/>
          <pc:sldMk cId="765523122" sldId="278"/>
        </pc:sldMkLst>
        <pc:spChg chg="mod">
          <ac:chgData name="tanaboon tongbuasirilai" userId="3a6fbbe2-a5cd-4f36-96f1-1e3cf3325333" providerId="ADAL" clId="{ED3A9C50-6458-44C4-A6C7-B95425A66B87}" dt="2024-08-06T08:16:14.919" v="2228" actId="26606"/>
          <ac:spMkLst>
            <pc:docMk/>
            <pc:sldMk cId="765523122" sldId="278"/>
            <ac:spMk id="2" creationId="{B2EFE2FD-EC18-2C8E-DCCF-3D28329842A6}"/>
          </ac:spMkLst>
        </pc:spChg>
        <pc:spChg chg="del">
          <ac:chgData name="tanaboon tongbuasirilai" userId="3a6fbbe2-a5cd-4f36-96f1-1e3cf3325333" providerId="ADAL" clId="{ED3A9C50-6458-44C4-A6C7-B95425A66B87}" dt="2024-08-06T08:15:48.980" v="2222" actId="478"/>
          <ac:spMkLst>
            <pc:docMk/>
            <pc:sldMk cId="765523122" sldId="278"/>
            <ac:spMk id="3" creationId="{288C9A13-680C-20CD-A560-9F8A70928C59}"/>
          </ac:spMkLst>
        </pc:spChg>
        <pc:spChg chg="add del">
          <ac:chgData name="tanaboon tongbuasirilai" userId="3a6fbbe2-a5cd-4f36-96f1-1e3cf3325333" providerId="ADAL" clId="{ED3A9C50-6458-44C4-A6C7-B95425A66B87}" dt="2024-08-06T08:16:00.598" v="2225" actId="26606"/>
          <ac:spMkLst>
            <pc:docMk/>
            <pc:sldMk cId="765523122" sldId="278"/>
            <ac:spMk id="10" creationId="{A4AC5506-6312-4701-8D3C-40187889A947}"/>
          </ac:spMkLst>
        </pc:spChg>
        <pc:spChg chg="add del">
          <ac:chgData name="tanaboon tongbuasirilai" userId="3a6fbbe2-a5cd-4f36-96f1-1e3cf3325333" providerId="ADAL" clId="{ED3A9C50-6458-44C4-A6C7-B95425A66B87}" dt="2024-08-06T08:16:14.915" v="2227" actId="26606"/>
          <ac:spMkLst>
            <pc:docMk/>
            <pc:sldMk cId="765523122" sldId="278"/>
            <ac:spMk id="12" creationId="{3FCFB1DE-0B7E-48CC-BA90-B2AB0889F9D6}"/>
          </ac:spMkLst>
        </pc:spChg>
        <pc:spChg chg="add del">
          <ac:chgData name="tanaboon tongbuasirilai" userId="3a6fbbe2-a5cd-4f36-96f1-1e3cf3325333" providerId="ADAL" clId="{ED3A9C50-6458-44C4-A6C7-B95425A66B87}" dt="2024-08-06T08:16:14.915" v="2227" actId="26606"/>
          <ac:spMkLst>
            <pc:docMk/>
            <pc:sldMk cId="765523122" sldId="278"/>
            <ac:spMk id="13" creationId="{665DBBEF-238B-476B-96AB-8AAC3224ECEA}"/>
          </ac:spMkLst>
        </pc:spChg>
        <pc:spChg chg="add">
          <ac:chgData name="tanaboon tongbuasirilai" userId="3a6fbbe2-a5cd-4f36-96f1-1e3cf3325333" providerId="ADAL" clId="{ED3A9C50-6458-44C4-A6C7-B95425A66B87}" dt="2024-08-06T08:16:14.919" v="2228" actId="26606"/>
          <ac:spMkLst>
            <pc:docMk/>
            <pc:sldMk cId="765523122" sldId="278"/>
            <ac:spMk id="15" creationId="{3B47FC9C-2ED3-4100-A4EF-E8CDFEE106C9}"/>
          </ac:spMkLst>
        </pc:spChg>
        <pc:picChg chg="add mod">
          <ac:chgData name="tanaboon tongbuasirilai" userId="3a6fbbe2-a5cd-4f36-96f1-1e3cf3325333" providerId="ADAL" clId="{ED3A9C50-6458-44C4-A6C7-B95425A66B87}" dt="2024-08-06T08:16:14.919" v="2228" actId="26606"/>
          <ac:picMkLst>
            <pc:docMk/>
            <pc:sldMk cId="765523122" sldId="278"/>
            <ac:picMk id="5" creationId="{DC18CCC1-F9D3-4307-C6B6-23A37D22DF92}"/>
          </ac:picMkLst>
        </pc:picChg>
      </pc:sldChg>
      <pc:sldChg chg="addSp delSp modSp new mod setBg">
        <pc:chgData name="tanaboon tongbuasirilai" userId="3a6fbbe2-a5cd-4f36-96f1-1e3cf3325333" providerId="ADAL" clId="{ED3A9C50-6458-44C4-A6C7-B95425A66B87}" dt="2024-08-06T08:15:07.838" v="2206" actId="26606"/>
        <pc:sldMkLst>
          <pc:docMk/>
          <pc:sldMk cId="1126380044" sldId="279"/>
        </pc:sldMkLst>
        <pc:spChg chg="mod">
          <ac:chgData name="tanaboon tongbuasirilai" userId="3a6fbbe2-a5cd-4f36-96f1-1e3cf3325333" providerId="ADAL" clId="{ED3A9C50-6458-44C4-A6C7-B95425A66B87}" dt="2024-08-06T08:15:07.838" v="2206" actId="26606"/>
          <ac:spMkLst>
            <pc:docMk/>
            <pc:sldMk cId="1126380044" sldId="279"/>
            <ac:spMk id="2" creationId="{DD6FF459-8EB1-7EE5-97BC-BB5B4C6357EF}"/>
          </ac:spMkLst>
        </pc:spChg>
        <pc:spChg chg="del">
          <ac:chgData name="tanaboon tongbuasirilai" userId="3a6fbbe2-a5cd-4f36-96f1-1e3cf3325333" providerId="ADAL" clId="{ED3A9C50-6458-44C4-A6C7-B95425A66B87}" dt="2024-08-06T08:15:03.260" v="2204" actId="478"/>
          <ac:spMkLst>
            <pc:docMk/>
            <pc:sldMk cId="1126380044" sldId="279"/>
            <ac:spMk id="3" creationId="{E52D4A95-A635-A130-5359-7FCEC6C8F5A3}"/>
          </ac:spMkLst>
        </pc:spChg>
        <pc:spChg chg="add">
          <ac:chgData name="tanaboon tongbuasirilai" userId="3a6fbbe2-a5cd-4f36-96f1-1e3cf3325333" providerId="ADAL" clId="{ED3A9C50-6458-44C4-A6C7-B95425A66B87}" dt="2024-08-06T08:15:07.838" v="2206" actId="26606"/>
          <ac:spMkLst>
            <pc:docMk/>
            <pc:sldMk cId="1126380044" sldId="279"/>
            <ac:spMk id="10" creationId="{BCED4D40-4B67-4331-AC48-79B82B4A47D8}"/>
          </ac:spMkLst>
        </pc:spChg>
        <pc:spChg chg="add">
          <ac:chgData name="tanaboon tongbuasirilai" userId="3a6fbbe2-a5cd-4f36-96f1-1e3cf3325333" providerId="ADAL" clId="{ED3A9C50-6458-44C4-A6C7-B95425A66B87}" dt="2024-08-06T08:15:07.838" v="2206" actId="26606"/>
          <ac:spMkLst>
            <pc:docMk/>
            <pc:sldMk cId="1126380044" sldId="279"/>
            <ac:spMk id="12" creationId="{670CEDEF-4F34-412E-84EE-329C1E936AF5}"/>
          </ac:spMkLst>
        </pc:spChg>
        <pc:picChg chg="add mod">
          <ac:chgData name="tanaboon tongbuasirilai" userId="3a6fbbe2-a5cd-4f36-96f1-1e3cf3325333" providerId="ADAL" clId="{ED3A9C50-6458-44C4-A6C7-B95425A66B87}" dt="2024-08-06T08:15:07.838" v="2206" actId="26606"/>
          <ac:picMkLst>
            <pc:docMk/>
            <pc:sldMk cId="1126380044" sldId="279"/>
            <ac:picMk id="5" creationId="{7161E7C6-C502-2B30-322E-02D2E7BC7F43}"/>
          </ac:picMkLst>
        </pc:picChg>
      </pc:sldChg>
      <pc:sldChg chg="addSp delSp modSp new mod setBg">
        <pc:chgData name="tanaboon tongbuasirilai" userId="3a6fbbe2-a5cd-4f36-96f1-1e3cf3325333" providerId="ADAL" clId="{ED3A9C50-6458-44C4-A6C7-B95425A66B87}" dt="2024-08-06T08:13:22.475" v="2184" actId="26606"/>
        <pc:sldMkLst>
          <pc:docMk/>
          <pc:sldMk cId="2897816988" sldId="280"/>
        </pc:sldMkLst>
        <pc:spChg chg="mod">
          <ac:chgData name="tanaboon tongbuasirilai" userId="3a6fbbe2-a5cd-4f36-96f1-1e3cf3325333" providerId="ADAL" clId="{ED3A9C50-6458-44C4-A6C7-B95425A66B87}" dt="2024-08-06T08:13:22.475" v="2184" actId="26606"/>
          <ac:spMkLst>
            <pc:docMk/>
            <pc:sldMk cId="2897816988" sldId="280"/>
            <ac:spMk id="2" creationId="{764259CC-C72B-FA19-6931-A9128C9D0388}"/>
          </ac:spMkLst>
        </pc:spChg>
        <pc:spChg chg="del">
          <ac:chgData name="tanaboon tongbuasirilai" userId="3a6fbbe2-a5cd-4f36-96f1-1e3cf3325333" providerId="ADAL" clId="{ED3A9C50-6458-44C4-A6C7-B95425A66B87}" dt="2024-08-06T08:13:13.100" v="2180" actId="478"/>
          <ac:spMkLst>
            <pc:docMk/>
            <pc:sldMk cId="2897816988" sldId="280"/>
            <ac:spMk id="3" creationId="{A9E6F1EC-574E-7C03-70C8-DE4A7310FDB4}"/>
          </ac:spMkLst>
        </pc:spChg>
        <pc:spChg chg="add del">
          <ac:chgData name="tanaboon tongbuasirilai" userId="3a6fbbe2-a5cd-4f36-96f1-1e3cf3325333" providerId="ADAL" clId="{ED3A9C50-6458-44C4-A6C7-B95425A66B87}" dt="2024-08-06T08:13:22.468" v="2183" actId="26606"/>
          <ac:spMkLst>
            <pc:docMk/>
            <pc:sldMk cId="2897816988" sldId="280"/>
            <ac:spMk id="10" creationId="{A8384FB5-9ADC-4DDC-881B-597D56F5B15D}"/>
          </ac:spMkLst>
        </pc:spChg>
        <pc:spChg chg="add del">
          <ac:chgData name="tanaboon tongbuasirilai" userId="3a6fbbe2-a5cd-4f36-96f1-1e3cf3325333" providerId="ADAL" clId="{ED3A9C50-6458-44C4-A6C7-B95425A66B87}" dt="2024-08-06T08:13:22.468" v="2183" actId="26606"/>
          <ac:spMkLst>
            <pc:docMk/>
            <pc:sldMk cId="2897816988" sldId="280"/>
            <ac:spMk id="12" creationId="{91E5A9A7-95C6-4F4F-B00E-C82E07FE62EF}"/>
          </ac:spMkLst>
        </pc:spChg>
        <pc:spChg chg="add del">
          <ac:chgData name="tanaboon tongbuasirilai" userId="3a6fbbe2-a5cd-4f36-96f1-1e3cf3325333" providerId="ADAL" clId="{ED3A9C50-6458-44C4-A6C7-B95425A66B87}" dt="2024-08-06T08:13:22.468" v="2183" actId="26606"/>
          <ac:spMkLst>
            <pc:docMk/>
            <pc:sldMk cId="2897816988" sldId="280"/>
            <ac:spMk id="14" creationId="{D07DD2DE-F619-49DD-B5E7-03A290FF4ED1}"/>
          </ac:spMkLst>
        </pc:spChg>
        <pc:spChg chg="add del">
          <ac:chgData name="tanaboon tongbuasirilai" userId="3a6fbbe2-a5cd-4f36-96f1-1e3cf3325333" providerId="ADAL" clId="{ED3A9C50-6458-44C4-A6C7-B95425A66B87}" dt="2024-08-06T08:13:22.468" v="2183" actId="26606"/>
          <ac:spMkLst>
            <pc:docMk/>
            <pc:sldMk cId="2897816988" sldId="280"/>
            <ac:spMk id="16" creationId="{85149191-5F60-4A28-AAFF-039F96B0F3EC}"/>
          </ac:spMkLst>
        </pc:spChg>
        <pc:spChg chg="add del">
          <ac:chgData name="tanaboon tongbuasirilai" userId="3a6fbbe2-a5cd-4f36-96f1-1e3cf3325333" providerId="ADAL" clId="{ED3A9C50-6458-44C4-A6C7-B95425A66B87}" dt="2024-08-06T08:13:22.468" v="2183" actId="26606"/>
          <ac:spMkLst>
            <pc:docMk/>
            <pc:sldMk cId="2897816988" sldId="280"/>
            <ac:spMk id="18" creationId="{F8260ED5-17F7-4158-B241-D51DD4CF1B7E}"/>
          </ac:spMkLst>
        </pc:spChg>
        <pc:spChg chg="add">
          <ac:chgData name="tanaboon tongbuasirilai" userId="3a6fbbe2-a5cd-4f36-96f1-1e3cf3325333" providerId="ADAL" clId="{ED3A9C50-6458-44C4-A6C7-B95425A66B87}" dt="2024-08-06T08:13:22.475" v="2184" actId="26606"/>
          <ac:spMkLst>
            <pc:docMk/>
            <pc:sldMk cId="2897816988" sldId="280"/>
            <ac:spMk id="20" creationId="{A8384FB5-9ADC-4DDC-881B-597D56F5B15D}"/>
          </ac:spMkLst>
        </pc:spChg>
        <pc:spChg chg="add">
          <ac:chgData name="tanaboon tongbuasirilai" userId="3a6fbbe2-a5cd-4f36-96f1-1e3cf3325333" providerId="ADAL" clId="{ED3A9C50-6458-44C4-A6C7-B95425A66B87}" dt="2024-08-06T08:13:22.475" v="2184" actId="26606"/>
          <ac:spMkLst>
            <pc:docMk/>
            <pc:sldMk cId="2897816988" sldId="280"/>
            <ac:spMk id="21" creationId="{1199E1B1-A8C0-4FE8-A5A8-1CB41D69F857}"/>
          </ac:spMkLst>
        </pc:spChg>
        <pc:spChg chg="add">
          <ac:chgData name="tanaboon tongbuasirilai" userId="3a6fbbe2-a5cd-4f36-96f1-1e3cf3325333" providerId="ADAL" clId="{ED3A9C50-6458-44C4-A6C7-B95425A66B87}" dt="2024-08-06T08:13:22.475" v="2184" actId="26606"/>
          <ac:spMkLst>
            <pc:docMk/>
            <pc:sldMk cId="2897816988" sldId="280"/>
            <ac:spMk id="22" creationId="{84A8DE83-DE75-4B41-9DB4-A7EC0B0DEC0B}"/>
          </ac:spMkLst>
        </pc:spChg>
        <pc:spChg chg="add">
          <ac:chgData name="tanaboon tongbuasirilai" userId="3a6fbbe2-a5cd-4f36-96f1-1e3cf3325333" providerId="ADAL" clId="{ED3A9C50-6458-44C4-A6C7-B95425A66B87}" dt="2024-08-06T08:13:22.475" v="2184" actId="26606"/>
          <ac:spMkLst>
            <pc:docMk/>
            <pc:sldMk cId="2897816988" sldId="280"/>
            <ac:spMk id="23" creationId="{A7009A0A-BEF5-4EAC-AF15-E4F9F002E239}"/>
          </ac:spMkLst>
        </pc:spChg>
        <pc:picChg chg="add mod">
          <ac:chgData name="tanaboon tongbuasirilai" userId="3a6fbbe2-a5cd-4f36-96f1-1e3cf3325333" providerId="ADAL" clId="{ED3A9C50-6458-44C4-A6C7-B95425A66B87}" dt="2024-08-06T08:13:22.475" v="2184" actId="26606"/>
          <ac:picMkLst>
            <pc:docMk/>
            <pc:sldMk cId="2897816988" sldId="280"/>
            <ac:picMk id="5" creationId="{E04375CB-CDA2-B8E4-FDB1-CE8E2B2C12C8}"/>
          </ac:picMkLst>
        </pc:picChg>
      </pc:sldChg>
      <pc:sldChg chg="addSp delSp modSp new mod setBg">
        <pc:chgData name="tanaboon tongbuasirilai" userId="3a6fbbe2-a5cd-4f36-96f1-1e3cf3325333" providerId="ADAL" clId="{ED3A9C50-6458-44C4-A6C7-B95425A66B87}" dt="2024-08-06T08:11:38.013" v="2157" actId="26606"/>
        <pc:sldMkLst>
          <pc:docMk/>
          <pc:sldMk cId="2258820285" sldId="281"/>
        </pc:sldMkLst>
        <pc:spChg chg="mod">
          <ac:chgData name="tanaboon tongbuasirilai" userId="3a6fbbe2-a5cd-4f36-96f1-1e3cf3325333" providerId="ADAL" clId="{ED3A9C50-6458-44C4-A6C7-B95425A66B87}" dt="2024-08-06T08:11:38.013" v="2157" actId="26606"/>
          <ac:spMkLst>
            <pc:docMk/>
            <pc:sldMk cId="2258820285" sldId="281"/>
            <ac:spMk id="2" creationId="{F9BD54DE-AD1D-2475-5B06-80995BEBCAEC}"/>
          </ac:spMkLst>
        </pc:spChg>
        <pc:spChg chg="del">
          <ac:chgData name="tanaboon tongbuasirilai" userId="3a6fbbe2-a5cd-4f36-96f1-1e3cf3325333" providerId="ADAL" clId="{ED3A9C50-6458-44C4-A6C7-B95425A66B87}" dt="2024-08-06T08:10:46.488" v="2097" actId="478"/>
          <ac:spMkLst>
            <pc:docMk/>
            <pc:sldMk cId="2258820285" sldId="281"/>
            <ac:spMk id="3" creationId="{918C4B8F-0BCA-322E-4CCC-80221815345C}"/>
          </ac:spMkLst>
        </pc:spChg>
        <pc:spChg chg="add del">
          <ac:chgData name="tanaboon tongbuasirilai" userId="3a6fbbe2-a5cd-4f36-96f1-1e3cf3325333" providerId="ADAL" clId="{ED3A9C50-6458-44C4-A6C7-B95425A66B87}" dt="2024-08-06T08:11:38.013" v="2157" actId="26606"/>
          <ac:spMkLst>
            <pc:docMk/>
            <pc:sldMk cId="2258820285" sldId="281"/>
            <ac:spMk id="10" creationId="{A8384FB5-9ADC-4DDC-881B-597D56F5B15D}"/>
          </ac:spMkLst>
        </pc:spChg>
        <pc:spChg chg="add del">
          <ac:chgData name="tanaboon tongbuasirilai" userId="3a6fbbe2-a5cd-4f36-96f1-1e3cf3325333" providerId="ADAL" clId="{ED3A9C50-6458-44C4-A6C7-B95425A66B87}" dt="2024-08-06T08:11:38.013" v="2157" actId="26606"/>
          <ac:spMkLst>
            <pc:docMk/>
            <pc:sldMk cId="2258820285" sldId="281"/>
            <ac:spMk id="12" creationId="{91E5A9A7-95C6-4F4F-B00E-C82E07FE62EF}"/>
          </ac:spMkLst>
        </pc:spChg>
        <pc:spChg chg="add del">
          <ac:chgData name="tanaboon tongbuasirilai" userId="3a6fbbe2-a5cd-4f36-96f1-1e3cf3325333" providerId="ADAL" clId="{ED3A9C50-6458-44C4-A6C7-B95425A66B87}" dt="2024-08-06T08:11:38.013" v="2157" actId="26606"/>
          <ac:spMkLst>
            <pc:docMk/>
            <pc:sldMk cId="2258820285" sldId="281"/>
            <ac:spMk id="14" creationId="{D07DD2DE-F619-49DD-B5E7-03A290FF4ED1}"/>
          </ac:spMkLst>
        </pc:spChg>
        <pc:spChg chg="add del">
          <ac:chgData name="tanaboon tongbuasirilai" userId="3a6fbbe2-a5cd-4f36-96f1-1e3cf3325333" providerId="ADAL" clId="{ED3A9C50-6458-44C4-A6C7-B95425A66B87}" dt="2024-08-06T08:11:38.013" v="2157" actId="26606"/>
          <ac:spMkLst>
            <pc:docMk/>
            <pc:sldMk cId="2258820285" sldId="281"/>
            <ac:spMk id="16" creationId="{85149191-5F60-4A28-AAFF-039F96B0F3EC}"/>
          </ac:spMkLst>
        </pc:spChg>
        <pc:spChg chg="add del">
          <ac:chgData name="tanaboon tongbuasirilai" userId="3a6fbbe2-a5cd-4f36-96f1-1e3cf3325333" providerId="ADAL" clId="{ED3A9C50-6458-44C4-A6C7-B95425A66B87}" dt="2024-08-06T08:11:38.013" v="2157" actId="26606"/>
          <ac:spMkLst>
            <pc:docMk/>
            <pc:sldMk cId="2258820285" sldId="281"/>
            <ac:spMk id="18" creationId="{F8260ED5-17F7-4158-B241-D51DD4CF1B7E}"/>
          </ac:spMkLst>
        </pc:spChg>
        <pc:spChg chg="add">
          <ac:chgData name="tanaboon tongbuasirilai" userId="3a6fbbe2-a5cd-4f36-96f1-1e3cf3325333" providerId="ADAL" clId="{ED3A9C50-6458-44C4-A6C7-B95425A66B87}" dt="2024-08-06T08:11:38.013" v="2157" actId="26606"/>
          <ac:spMkLst>
            <pc:docMk/>
            <pc:sldMk cId="2258820285" sldId="281"/>
            <ac:spMk id="23" creationId="{1707FC24-6981-43D9-B525-C7832BA22463}"/>
          </ac:spMkLst>
        </pc:spChg>
        <pc:picChg chg="add mod">
          <ac:chgData name="tanaboon tongbuasirilai" userId="3a6fbbe2-a5cd-4f36-96f1-1e3cf3325333" providerId="ADAL" clId="{ED3A9C50-6458-44C4-A6C7-B95425A66B87}" dt="2024-08-06T08:11:38.013" v="2157" actId="26606"/>
          <ac:picMkLst>
            <pc:docMk/>
            <pc:sldMk cId="2258820285" sldId="281"/>
            <ac:picMk id="5" creationId="{2C1626A1-B038-2E2E-6FFA-1C6BD26FA231}"/>
          </ac:picMkLst>
        </pc:picChg>
      </pc:sldChg>
      <pc:sldChg chg="addSp delSp modSp new mod setBg">
        <pc:chgData name="tanaboon tongbuasirilai" userId="3a6fbbe2-a5cd-4f36-96f1-1e3cf3325333" providerId="ADAL" clId="{ED3A9C50-6458-44C4-A6C7-B95425A66B87}" dt="2024-08-06T08:09:25.856" v="2096" actId="1076"/>
        <pc:sldMkLst>
          <pc:docMk/>
          <pc:sldMk cId="2375598967" sldId="282"/>
        </pc:sldMkLst>
        <pc:spChg chg="mod">
          <ac:chgData name="tanaboon tongbuasirilai" userId="3a6fbbe2-a5cd-4f36-96f1-1e3cf3325333" providerId="ADAL" clId="{ED3A9C50-6458-44C4-A6C7-B95425A66B87}" dt="2024-08-06T08:09:01.327" v="2085" actId="26606"/>
          <ac:spMkLst>
            <pc:docMk/>
            <pc:sldMk cId="2375598967" sldId="282"/>
            <ac:spMk id="2" creationId="{AC3F582F-C826-9C15-C00F-711E897513F0}"/>
          </ac:spMkLst>
        </pc:spChg>
        <pc:spChg chg="del">
          <ac:chgData name="tanaboon tongbuasirilai" userId="3a6fbbe2-a5cd-4f36-96f1-1e3cf3325333" providerId="ADAL" clId="{ED3A9C50-6458-44C4-A6C7-B95425A66B87}" dt="2024-08-06T08:08:57.691" v="2083" actId="478"/>
          <ac:spMkLst>
            <pc:docMk/>
            <pc:sldMk cId="2375598967" sldId="282"/>
            <ac:spMk id="3" creationId="{7273AEFD-A25C-4F22-438E-AA248BF39A11}"/>
          </ac:spMkLst>
        </pc:spChg>
        <pc:spChg chg="add mod">
          <ac:chgData name="tanaboon tongbuasirilai" userId="3a6fbbe2-a5cd-4f36-96f1-1e3cf3325333" providerId="ADAL" clId="{ED3A9C50-6458-44C4-A6C7-B95425A66B87}" dt="2024-08-06T08:09:25.856" v="2096" actId="1076"/>
          <ac:spMkLst>
            <pc:docMk/>
            <pc:sldMk cId="2375598967" sldId="282"/>
            <ac:spMk id="7" creationId="{582E08F6-F300-CF98-0C18-05631993E762}"/>
          </ac:spMkLst>
        </pc:spChg>
        <pc:spChg chg="add">
          <ac:chgData name="tanaboon tongbuasirilai" userId="3a6fbbe2-a5cd-4f36-96f1-1e3cf3325333" providerId="ADAL" clId="{ED3A9C50-6458-44C4-A6C7-B95425A66B87}" dt="2024-08-06T08:09:01.327" v="2085" actId="26606"/>
          <ac:spMkLst>
            <pc:docMk/>
            <pc:sldMk cId="2375598967" sldId="282"/>
            <ac:spMk id="10" creationId="{D4771268-CB57-404A-9271-370EB28F6090}"/>
          </ac:spMkLst>
        </pc:spChg>
        <pc:picChg chg="add mod">
          <ac:chgData name="tanaboon tongbuasirilai" userId="3a6fbbe2-a5cd-4f36-96f1-1e3cf3325333" providerId="ADAL" clId="{ED3A9C50-6458-44C4-A6C7-B95425A66B87}" dt="2024-08-06T08:09:11.591" v="2087" actId="27614"/>
          <ac:picMkLst>
            <pc:docMk/>
            <pc:sldMk cId="2375598967" sldId="282"/>
            <ac:picMk id="5" creationId="{42640911-9B80-6267-DFC1-ADF5DE178F7D}"/>
          </ac:picMkLst>
        </pc:picChg>
      </pc:sldChg>
      <pc:sldChg chg="addSp delSp modSp new mod">
        <pc:chgData name="tanaboon tongbuasirilai" userId="3a6fbbe2-a5cd-4f36-96f1-1e3cf3325333" providerId="ADAL" clId="{ED3A9C50-6458-44C4-A6C7-B95425A66B87}" dt="2024-08-06T07:58:49.103" v="1998" actId="1076"/>
        <pc:sldMkLst>
          <pc:docMk/>
          <pc:sldMk cId="966825185" sldId="283"/>
        </pc:sldMkLst>
        <pc:spChg chg="mod">
          <ac:chgData name="tanaboon tongbuasirilai" userId="3a6fbbe2-a5cd-4f36-96f1-1e3cf3325333" providerId="ADAL" clId="{ED3A9C50-6458-44C4-A6C7-B95425A66B87}" dt="2024-08-06T07:58:44.793" v="1997" actId="1076"/>
          <ac:spMkLst>
            <pc:docMk/>
            <pc:sldMk cId="966825185" sldId="283"/>
            <ac:spMk id="2" creationId="{1F0A934A-5D68-30CF-FC63-D6D3977B2400}"/>
          </ac:spMkLst>
        </pc:spChg>
        <pc:spChg chg="del">
          <ac:chgData name="tanaboon tongbuasirilai" userId="3a6fbbe2-a5cd-4f36-96f1-1e3cf3325333" providerId="ADAL" clId="{ED3A9C50-6458-44C4-A6C7-B95425A66B87}" dt="2024-08-06T07:57:09.003" v="1980" actId="478"/>
          <ac:spMkLst>
            <pc:docMk/>
            <pc:sldMk cId="966825185" sldId="283"/>
            <ac:spMk id="3" creationId="{39BF5F85-CFDF-19C8-EF8D-16CA75BD73D4}"/>
          </ac:spMkLst>
        </pc:spChg>
        <pc:picChg chg="add mod">
          <ac:chgData name="tanaboon tongbuasirilai" userId="3a6fbbe2-a5cd-4f36-96f1-1e3cf3325333" providerId="ADAL" clId="{ED3A9C50-6458-44C4-A6C7-B95425A66B87}" dt="2024-08-06T07:58:21.907" v="1993" actId="1076"/>
          <ac:picMkLst>
            <pc:docMk/>
            <pc:sldMk cId="966825185" sldId="283"/>
            <ac:picMk id="5" creationId="{97459826-91F6-2E01-79A1-914F023B1A90}"/>
          </ac:picMkLst>
        </pc:picChg>
        <pc:picChg chg="add mod">
          <ac:chgData name="tanaboon tongbuasirilai" userId="3a6fbbe2-a5cd-4f36-96f1-1e3cf3325333" providerId="ADAL" clId="{ED3A9C50-6458-44C4-A6C7-B95425A66B87}" dt="2024-08-06T07:58:49.103" v="1998" actId="1076"/>
          <ac:picMkLst>
            <pc:docMk/>
            <pc:sldMk cId="966825185" sldId="283"/>
            <ac:picMk id="7" creationId="{15E80438-DA37-68E5-3153-16AAC56E1F47}"/>
          </ac:picMkLst>
        </pc:picChg>
      </pc:sldChg>
      <pc:sldChg chg="addSp delSp modSp new mod setBg">
        <pc:chgData name="tanaboon tongbuasirilai" userId="3a6fbbe2-a5cd-4f36-96f1-1e3cf3325333" providerId="ADAL" clId="{ED3A9C50-6458-44C4-A6C7-B95425A66B87}" dt="2024-08-06T07:55:47.893" v="1915" actId="1076"/>
        <pc:sldMkLst>
          <pc:docMk/>
          <pc:sldMk cId="2036310875" sldId="284"/>
        </pc:sldMkLst>
        <pc:spChg chg="mod">
          <ac:chgData name="tanaboon tongbuasirilai" userId="3a6fbbe2-a5cd-4f36-96f1-1e3cf3325333" providerId="ADAL" clId="{ED3A9C50-6458-44C4-A6C7-B95425A66B87}" dt="2024-08-06T07:55:21.886" v="1906" actId="26606"/>
          <ac:spMkLst>
            <pc:docMk/>
            <pc:sldMk cId="2036310875" sldId="284"/>
            <ac:spMk id="2" creationId="{EDD9A96A-7B52-9945-83B5-53126C5FDDD5}"/>
          </ac:spMkLst>
        </pc:spChg>
        <pc:spChg chg="del">
          <ac:chgData name="tanaboon tongbuasirilai" userId="3a6fbbe2-a5cd-4f36-96f1-1e3cf3325333" providerId="ADAL" clId="{ED3A9C50-6458-44C4-A6C7-B95425A66B87}" dt="2024-08-06T07:54:30.052" v="1899" actId="478"/>
          <ac:spMkLst>
            <pc:docMk/>
            <pc:sldMk cId="2036310875" sldId="284"/>
            <ac:spMk id="3" creationId="{E0733C95-13D4-21BE-007A-912E3F65CC0C}"/>
          </ac:spMkLst>
        </pc:spChg>
        <pc:spChg chg="add">
          <ac:chgData name="tanaboon tongbuasirilai" userId="3a6fbbe2-a5cd-4f36-96f1-1e3cf3325333" providerId="ADAL" clId="{ED3A9C50-6458-44C4-A6C7-B95425A66B87}" dt="2024-08-06T07:55:21.886" v="1906" actId="26606"/>
          <ac:spMkLst>
            <pc:docMk/>
            <pc:sldMk cId="2036310875" sldId="284"/>
            <ac:spMk id="14" creationId="{A93898FF-D987-4B0E-BFB4-85F5EB356D4D}"/>
          </ac:spMkLst>
        </pc:spChg>
        <pc:spChg chg="add">
          <ac:chgData name="tanaboon tongbuasirilai" userId="3a6fbbe2-a5cd-4f36-96f1-1e3cf3325333" providerId="ADAL" clId="{ED3A9C50-6458-44C4-A6C7-B95425A66B87}" dt="2024-08-06T07:55:21.886" v="1906" actId="26606"/>
          <ac:spMkLst>
            <pc:docMk/>
            <pc:sldMk cId="2036310875" sldId="284"/>
            <ac:spMk id="16" creationId="{C31A4873-64D0-418B-BA9D-D99C52A5FB8A}"/>
          </ac:spMkLst>
        </pc:spChg>
        <pc:spChg chg="add">
          <ac:chgData name="tanaboon tongbuasirilai" userId="3a6fbbe2-a5cd-4f36-96f1-1e3cf3325333" providerId="ADAL" clId="{ED3A9C50-6458-44C4-A6C7-B95425A66B87}" dt="2024-08-06T07:55:21.886" v="1906" actId="26606"/>
          <ac:spMkLst>
            <pc:docMk/>
            <pc:sldMk cId="2036310875" sldId="284"/>
            <ac:spMk id="20" creationId="{A737E5B8-8F31-4942-B159-B213C4D6D830}"/>
          </ac:spMkLst>
        </pc:spChg>
        <pc:spChg chg="add">
          <ac:chgData name="tanaboon tongbuasirilai" userId="3a6fbbe2-a5cd-4f36-96f1-1e3cf3325333" providerId="ADAL" clId="{ED3A9C50-6458-44C4-A6C7-B95425A66B87}" dt="2024-08-06T07:55:21.886" v="1906" actId="26606"/>
          <ac:spMkLst>
            <pc:docMk/>
            <pc:sldMk cId="2036310875" sldId="284"/>
            <ac:spMk id="22" creationId="{42A4FC2C-047E-45A5-965D-8E1E3BF09BC6}"/>
          </ac:spMkLst>
        </pc:spChg>
        <pc:spChg chg="add">
          <ac:chgData name="tanaboon tongbuasirilai" userId="3a6fbbe2-a5cd-4f36-96f1-1e3cf3325333" providerId="ADAL" clId="{ED3A9C50-6458-44C4-A6C7-B95425A66B87}" dt="2024-08-06T07:55:21.886" v="1906" actId="26606"/>
          <ac:spMkLst>
            <pc:docMk/>
            <pc:sldMk cId="2036310875" sldId="284"/>
            <ac:spMk id="24" creationId="{D12128B6-ED88-4712-866F-66C86EE34618}"/>
          </ac:spMkLst>
        </pc:spChg>
        <pc:picChg chg="add del mod">
          <ac:chgData name="tanaboon tongbuasirilai" userId="3a6fbbe2-a5cd-4f36-96f1-1e3cf3325333" providerId="ADAL" clId="{ED3A9C50-6458-44C4-A6C7-B95425A66B87}" dt="2024-08-06T07:55:07.177" v="1902" actId="478"/>
          <ac:picMkLst>
            <pc:docMk/>
            <pc:sldMk cId="2036310875" sldId="284"/>
            <ac:picMk id="5" creationId="{5F07AFFD-F710-5B23-3762-3C0FDE3AC2B5}"/>
          </ac:picMkLst>
        </pc:picChg>
        <pc:picChg chg="add mod ord">
          <ac:chgData name="tanaboon tongbuasirilai" userId="3a6fbbe2-a5cd-4f36-96f1-1e3cf3325333" providerId="ADAL" clId="{ED3A9C50-6458-44C4-A6C7-B95425A66B87}" dt="2024-08-06T07:55:47.893" v="1915" actId="1076"/>
          <ac:picMkLst>
            <pc:docMk/>
            <pc:sldMk cId="2036310875" sldId="284"/>
            <ac:picMk id="7" creationId="{F78FE053-C9DA-60A8-ABB6-360CABC409EB}"/>
          </ac:picMkLst>
        </pc:picChg>
        <pc:picChg chg="add mod">
          <ac:chgData name="tanaboon tongbuasirilai" userId="3a6fbbe2-a5cd-4f36-96f1-1e3cf3325333" providerId="ADAL" clId="{ED3A9C50-6458-44C4-A6C7-B95425A66B87}" dt="2024-08-06T07:55:45.762" v="1914" actId="14100"/>
          <ac:picMkLst>
            <pc:docMk/>
            <pc:sldMk cId="2036310875" sldId="284"/>
            <ac:picMk id="9" creationId="{1A079B8B-5259-83DA-F2B9-0492E282AE22}"/>
          </ac:picMkLst>
        </pc:picChg>
        <pc:picChg chg="add">
          <ac:chgData name="tanaboon tongbuasirilai" userId="3a6fbbe2-a5cd-4f36-96f1-1e3cf3325333" providerId="ADAL" clId="{ED3A9C50-6458-44C4-A6C7-B95425A66B87}" dt="2024-08-06T07:55:21.886" v="1906" actId="26606"/>
          <ac:picMkLst>
            <pc:docMk/>
            <pc:sldMk cId="2036310875" sldId="284"/>
            <ac:picMk id="18" creationId="{5516C1EB-8D62-4BF0-92B5-02E6AE43B1F3}"/>
          </ac:picMkLst>
        </pc:picChg>
      </pc:sldChg>
      <pc:sldChg chg="addSp delSp modSp add mod ord setBg">
        <pc:chgData name="tanaboon tongbuasirilai" userId="3a6fbbe2-a5cd-4f36-96f1-1e3cf3325333" providerId="ADAL" clId="{ED3A9C50-6458-44C4-A6C7-B95425A66B87}" dt="2024-08-06T08:06:56.278" v="2082" actId="20577"/>
        <pc:sldMkLst>
          <pc:docMk/>
          <pc:sldMk cId="2983012384" sldId="285"/>
        </pc:sldMkLst>
        <pc:spChg chg="mod">
          <ac:chgData name="tanaboon tongbuasirilai" userId="3a6fbbe2-a5cd-4f36-96f1-1e3cf3325333" providerId="ADAL" clId="{ED3A9C50-6458-44C4-A6C7-B95425A66B87}" dt="2024-08-06T07:45:47.712" v="1820" actId="26606"/>
          <ac:spMkLst>
            <pc:docMk/>
            <pc:sldMk cId="2983012384" sldId="285"/>
            <ac:spMk id="2" creationId="{42A7A6C9-4B10-EB7A-9846-33A0F3D4FEC9}"/>
          </ac:spMkLst>
        </pc:spChg>
        <pc:spChg chg="add del">
          <ac:chgData name="tanaboon tongbuasirilai" userId="3a6fbbe2-a5cd-4f36-96f1-1e3cf3325333" providerId="ADAL" clId="{ED3A9C50-6458-44C4-A6C7-B95425A66B87}" dt="2024-08-06T07:59:46.264" v="2035" actId="22"/>
          <ac:spMkLst>
            <pc:docMk/>
            <pc:sldMk cId="2983012384" sldId="285"/>
            <ac:spMk id="4" creationId="{06D6B2B5-7FE6-AEE6-B17A-1201FC0BC3E6}"/>
          </ac:spMkLst>
        </pc:spChg>
        <pc:spChg chg="add mod">
          <ac:chgData name="tanaboon tongbuasirilai" userId="3a6fbbe2-a5cd-4f36-96f1-1e3cf3325333" providerId="ADAL" clId="{ED3A9C50-6458-44C4-A6C7-B95425A66B87}" dt="2024-08-06T07:59:56.039" v="2042" actId="1076"/>
          <ac:spMkLst>
            <pc:docMk/>
            <pc:sldMk cId="2983012384" sldId="285"/>
            <ac:spMk id="7" creationId="{9EEAD286-EE70-394B-08D8-BD6940CF8E54}"/>
          </ac:spMkLst>
        </pc:spChg>
        <pc:spChg chg="add del">
          <ac:chgData name="tanaboon tongbuasirilai" userId="3a6fbbe2-a5cd-4f36-96f1-1e3cf3325333" providerId="ADAL" clId="{ED3A9C50-6458-44C4-A6C7-B95425A66B87}" dt="2024-08-06T07:45:42.047" v="1815" actId="26606"/>
          <ac:spMkLst>
            <pc:docMk/>
            <pc:sldMk cId="2983012384" sldId="285"/>
            <ac:spMk id="10" creationId="{1D63C574-BFD2-41A1-A567-B0C3CC7FDD4F}"/>
          </ac:spMkLst>
        </pc:spChg>
        <pc:spChg chg="add del">
          <ac:chgData name="tanaboon tongbuasirilai" userId="3a6fbbe2-a5cd-4f36-96f1-1e3cf3325333" providerId="ADAL" clId="{ED3A9C50-6458-44C4-A6C7-B95425A66B87}" dt="2024-08-06T07:45:42.047" v="1815" actId="26606"/>
          <ac:spMkLst>
            <pc:docMk/>
            <pc:sldMk cId="2983012384" sldId="285"/>
            <ac:spMk id="12" creationId="{E2A46BAB-8C31-42B2-90E8-B26DD3E81D37}"/>
          </ac:spMkLst>
        </pc:spChg>
        <pc:spChg chg="add del">
          <ac:chgData name="tanaboon tongbuasirilai" userId="3a6fbbe2-a5cd-4f36-96f1-1e3cf3325333" providerId="ADAL" clId="{ED3A9C50-6458-44C4-A6C7-B95425A66B87}" dt="2024-08-06T07:45:45.919" v="1817" actId="26606"/>
          <ac:spMkLst>
            <pc:docMk/>
            <pc:sldMk cId="2983012384" sldId="285"/>
            <ac:spMk id="27" creationId="{BACC6370-2D7E-4714-9D71-7542949D7D5D}"/>
          </ac:spMkLst>
        </pc:spChg>
        <pc:spChg chg="add del">
          <ac:chgData name="tanaboon tongbuasirilai" userId="3a6fbbe2-a5cd-4f36-96f1-1e3cf3325333" providerId="ADAL" clId="{ED3A9C50-6458-44C4-A6C7-B95425A66B87}" dt="2024-08-06T07:45:45.919" v="1817" actId="26606"/>
          <ac:spMkLst>
            <pc:docMk/>
            <pc:sldMk cId="2983012384" sldId="285"/>
            <ac:spMk id="28" creationId="{F68B3F68-107C-434F-AA38-110D5EA91B85}"/>
          </ac:spMkLst>
        </pc:spChg>
        <pc:spChg chg="add del">
          <ac:chgData name="tanaboon tongbuasirilai" userId="3a6fbbe2-a5cd-4f36-96f1-1e3cf3325333" providerId="ADAL" clId="{ED3A9C50-6458-44C4-A6C7-B95425A66B87}" dt="2024-08-06T07:45:45.919" v="1817" actId="26606"/>
          <ac:spMkLst>
            <pc:docMk/>
            <pc:sldMk cId="2983012384" sldId="285"/>
            <ac:spMk id="29" creationId="{AAD0DBB9-1A4B-4391-81D4-CB19F9AB918A}"/>
          </ac:spMkLst>
        </pc:spChg>
        <pc:spChg chg="add del">
          <ac:chgData name="tanaboon tongbuasirilai" userId="3a6fbbe2-a5cd-4f36-96f1-1e3cf3325333" providerId="ADAL" clId="{ED3A9C50-6458-44C4-A6C7-B95425A66B87}" dt="2024-08-06T07:45:45.919" v="1817" actId="26606"/>
          <ac:spMkLst>
            <pc:docMk/>
            <pc:sldMk cId="2983012384" sldId="285"/>
            <ac:spMk id="30" creationId="{063BBA22-50EA-4C4D-BE05-F1CE4E63AA56}"/>
          </ac:spMkLst>
        </pc:spChg>
        <pc:spChg chg="add del">
          <ac:chgData name="tanaboon tongbuasirilai" userId="3a6fbbe2-a5cd-4f36-96f1-1e3cf3325333" providerId="ADAL" clId="{ED3A9C50-6458-44C4-A6C7-B95425A66B87}" dt="2024-08-06T07:45:47.682" v="1819" actId="26606"/>
          <ac:spMkLst>
            <pc:docMk/>
            <pc:sldMk cId="2983012384" sldId="285"/>
            <ac:spMk id="32" creationId="{8DF67618-B87B-4195-8E24-3B126F79FF55}"/>
          </ac:spMkLst>
        </pc:spChg>
        <pc:spChg chg="add del">
          <ac:chgData name="tanaboon tongbuasirilai" userId="3a6fbbe2-a5cd-4f36-96f1-1e3cf3325333" providerId="ADAL" clId="{ED3A9C50-6458-44C4-A6C7-B95425A66B87}" dt="2024-08-06T07:45:47.682" v="1819" actId="26606"/>
          <ac:spMkLst>
            <pc:docMk/>
            <pc:sldMk cId="2983012384" sldId="285"/>
            <ac:spMk id="33" creationId="{64960379-9FF9-400A-A8A8-F5AB633FD3BF}"/>
          </ac:spMkLst>
        </pc:spChg>
        <pc:spChg chg="add">
          <ac:chgData name="tanaboon tongbuasirilai" userId="3a6fbbe2-a5cd-4f36-96f1-1e3cf3325333" providerId="ADAL" clId="{ED3A9C50-6458-44C4-A6C7-B95425A66B87}" dt="2024-08-06T07:45:47.712" v="1820" actId="26606"/>
          <ac:spMkLst>
            <pc:docMk/>
            <pc:sldMk cId="2983012384" sldId="285"/>
            <ac:spMk id="36" creationId="{E18403B7-F2C7-4C07-8522-21C31910902C}"/>
          </ac:spMkLst>
        </pc:spChg>
        <pc:spChg chg="add">
          <ac:chgData name="tanaboon tongbuasirilai" userId="3a6fbbe2-a5cd-4f36-96f1-1e3cf3325333" providerId="ADAL" clId="{ED3A9C50-6458-44C4-A6C7-B95425A66B87}" dt="2024-08-06T07:45:47.712" v="1820" actId="26606"/>
          <ac:spMkLst>
            <pc:docMk/>
            <pc:sldMk cId="2983012384" sldId="285"/>
            <ac:spMk id="37" creationId="{A3EFF7B1-6CB7-47D1-AD37-B870CA2B2151}"/>
          </ac:spMkLst>
        </pc:spChg>
        <pc:spChg chg="add">
          <ac:chgData name="tanaboon tongbuasirilai" userId="3a6fbbe2-a5cd-4f36-96f1-1e3cf3325333" providerId="ADAL" clId="{ED3A9C50-6458-44C4-A6C7-B95425A66B87}" dt="2024-08-06T07:45:47.712" v="1820" actId="26606"/>
          <ac:spMkLst>
            <pc:docMk/>
            <pc:sldMk cId="2983012384" sldId="285"/>
            <ac:spMk id="43" creationId="{7FA2962B-21B6-4689-A95D-A8FF6ADE47F1}"/>
          </ac:spMkLst>
        </pc:spChg>
        <pc:spChg chg="add">
          <ac:chgData name="tanaboon tongbuasirilai" userId="3a6fbbe2-a5cd-4f36-96f1-1e3cf3325333" providerId="ADAL" clId="{ED3A9C50-6458-44C4-A6C7-B95425A66B87}" dt="2024-08-06T07:45:47.712" v="1820" actId="26606"/>
          <ac:spMkLst>
            <pc:docMk/>
            <pc:sldMk cId="2983012384" sldId="285"/>
            <ac:spMk id="54" creationId="{A00D2CE1-35C1-46E6-BD59-CEE668BD90F4}"/>
          </ac:spMkLst>
        </pc:spChg>
        <pc:grpChg chg="add del">
          <ac:chgData name="tanaboon tongbuasirilai" userId="3a6fbbe2-a5cd-4f36-96f1-1e3cf3325333" providerId="ADAL" clId="{ED3A9C50-6458-44C4-A6C7-B95425A66B87}" dt="2024-08-06T07:45:42.047" v="1815" actId="26606"/>
          <ac:grpSpMkLst>
            <pc:docMk/>
            <pc:sldMk cId="2983012384" sldId="285"/>
            <ac:grpSpMk id="14" creationId="{B3F7A3C7-0737-4E57-B30E-8EEFE638B401}"/>
          </ac:grpSpMkLst>
        </pc:grpChg>
        <pc:grpChg chg="add del">
          <ac:chgData name="tanaboon tongbuasirilai" userId="3a6fbbe2-a5cd-4f36-96f1-1e3cf3325333" providerId="ADAL" clId="{ED3A9C50-6458-44C4-A6C7-B95425A66B87}" dt="2024-08-06T07:45:42.047" v="1815" actId="26606"/>
          <ac:grpSpMkLst>
            <pc:docMk/>
            <pc:sldMk cId="2983012384" sldId="285"/>
            <ac:grpSpMk id="18" creationId="{43F5E015-E085-4624-B431-B42414448684}"/>
          </ac:grpSpMkLst>
        </pc:grpChg>
        <pc:grpChg chg="add del">
          <ac:chgData name="tanaboon tongbuasirilai" userId="3a6fbbe2-a5cd-4f36-96f1-1e3cf3325333" providerId="ADAL" clId="{ED3A9C50-6458-44C4-A6C7-B95425A66B87}" dt="2024-08-06T07:45:47.682" v="1819" actId="26606"/>
          <ac:grpSpMkLst>
            <pc:docMk/>
            <pc:sldMk cId="2983012384" sldId="285"/>
            <ac:grpSpMk id="34" creationId="{2C491629-AE25-486B-9B22-2CE4EE8F7E47}"/>
          </ac:grpSpMkLst>
        </pc:grpChg>
        <pc:grpChg chg="add del">
          <ac:chgData name="tanaboon tongbuasirilai" userId="3a6fbbe2-a5cd-4f36-96f1-1e3cf3325333" providerId="ADAL" clId="{ED3A9C50-6458-44C4-A6C7-B95425A66B87}" dt="2024-08-06T07:45:47.682" v="1819" actId="26606"/>
          <ac:grpSpMkLst>
            <pc:docMk/>
            <pc:sldMk cId="2983012384" sldId="285"/>
            <ac:grpSpMk id="35" creationId="{43F5E015-E085-4624-B431-B42414448684}"/>
          </ac:grpSpMkLst>
        </pc:grpChg>
        <pc:grpChg chg="add">
          <ac:chgData name="tanaboon tongbuasirilai" userId="3a6fbbe2-a5cd-4f36-96f1-1e3cf3325333" providerId="ADAL" clId="{ED3A9C50-6458-44C4-A6C7-B95425A66B87}" dt="2024-08-06T07:45:47.712" v="1820" actId="26606"/>
          <ac:grpSpMkLst>
            <pc:docMk/>
            <pc:sldMk cId="2983012384" sldId="285"/>
            <ac:grpSpMk id="38" creationId="{23B58CC6-A99E-43AF-A467-256F19287FB8}"/>
          </ac:grpSpMkLst>
        </pc:grpChg>
        <pc:grpChg chg="add">
          <ac:chgData name="tanaboon tongbuasirilai" userId="3a6fbbe2-a5cd-4f36-96f1-1e3cf3325333" providerId="ADAL" clId="{ED3A9C50-6458-44C4-A6C7-B95425A66B87}" dt="2024-08-06T07:45:47.712" v="1820" actId="26606"/>
          <ac:grpSpMkLst>
            <pc:docMk/>
            <pc:sldMk cId="2983012384" sldId="285"/>
            <ac:grpSpMk id="44" creationId="{A745280D-ED36-41FE-8EB1-CE597C99CFE8}"/>
          </ac:grpSpMkLst>
        </pc:grpChg>
        <pc:grpChg chg="add">
          <ac:chgData name="tanaboon tongbuasirilai" userId="3a6fbbe2-a5cd-4f36-96f1-1e3cf3325333" providerId="ADAL" clId="{ED3A9C50-6458-44C4-A6C7-B95425A66B87}" dt="2024-08-06T07:45:47.712" v="1820" actId="26606"/>
          <ac:grpSpMkLst>
            <pc:docMk/>
            <pc:sldMk cId="2983012384" sldId="285"/>
            <ac:grpSpMk id="48" creationId="{80E95A5C-1E97-41C3-9DEC-245FF6DEBF1F}"/>
          </ac:grpSpMkLst>
        </pc:grpChg>
        <pc:grpChg chg="add">
          <ac:chgData name="tanaboon tongbuasirilai" userId="3a6fbbe2-a5cd-4f36-96f1-1e3cf3325333" providerId="ADAL" clId="{ED3A9C50-6458-44C4-A6C7-B95425A66B87}" dt="2024-08-06T07:45:47.712" v="1820" actId="26606"/>
          <ac:grpSpMkLst>
            <pc:docMk/>
            <pc:sldMk cId="2983012384" sldId="285"/>
            <ac:grpSpMk id="55" creationId="{A58DCE86-9AE1-46D1-96D6-04B8B3EDF6FA}"/>
          </ac:grpSpMkLst>
        </pc:grpChg>
        <pc:graphicFrameChg chg="mod modGraphic">
          <ac:chgData name="tanaboon tongbuasirilai" userId="3a6fbbe2-a5cd-4f36-96f1-1e3cf3325333" providerId="ADAL" clId="{ED3A9C50-6458-44C4-A6C7-B95425A66B87}" dt="2024-08-06T08:06:56.278" v="2082" actId="20577"/>
          <ac:graphicFrameMkLst>
            <pc:docMk/>
            <pc:sldMk cId="2983012384" sldId="285"/>
            <ac:graphicFrameMk id="5" creationId="{5FDEB53D-7391-F2E4-FA42-0242FF3C3D15}"/>
          </ac:graphicFrameMkLst>
        </pc:graphicFrameChg>
      </pc:sldChg>
      <pc:sldChg chg="addSp delSp modSp new mod">
        <pc:chgData name="tanaboon tongbuasirilai" userId="3a6fbbe2-a5cd-4f36-96f1-1e3cf3325333" providerId="ADAL" clId="{ED3A9C50-6458-44C4-A6C7-B95425A66B87}" dt="2024-08-07T08:18:59.250" v="4350" actId="20577"/>
        <pc:sldMkLst>
          <pc:docMk/>
          <pc:sldMk cId="1203024807" sldId="286"/>
        </pc:sldMkLst>
        <pc:spChg chg="mod">
          <ac:chgData name="tanaboon tongbuasirilai" userId="3a6fbbe2-a5cd-4f36-96f1-1e3cf3325333" providerId="ADAL" clId="{ED3A9C50-6458-44C4-A6C7-B95425A66B87}" dt="2024-08-07T08:18:59.250" v="4350" actId="20577"/>
          <ac:spMkLst>
            <pc:docMk/>
            <pc:sldMk cId="1203024807" sldId="286"/>
            <ac:spMk id="2" creationId="{B7E44BF4-B54C-A513-AC85-29A5E0EA63F8}"/>
          </ac:spMkLst>
        </pc:spChg>
        <pc:spChg chg="del">
          <ac:chgData name="tanaboon tongbuasirilai" userId="3a6fbbe2-a5cd-4f36-96f1-1e3cf3325333" providerId="ADAL" clId="{ED3A9C50-6458-44C4-A6C7-B95425A66B87}" dt="2024-08-07T02:59:06.221" v="3067" actId="478"/>
          <ac:spMkLst>
            <pc:docMk/>
            <pc:sldMk cId="1203024807" sldId="286"/>
            <ac:spMk id="3" creationId="{5DCF7C77-F99A-49E6-6226-02FBC3E2ADCB}"/>
          </ac:spMkLst>
        </pc:spChg>
        <pc:picChg chg="add mod">
          <ac:chgData name="tanaboon tongbuasirilai" userId="3a6fbbe2-a5cd-4f36-96f1-1e3cf3325333" providerId="ADAL" clId="{ED3A9C50-6458-44C4-A6C7-B95425A66B87}" dt="2024-08-07T03:37:37.718" v="3247" actId="1076"/>
          <ac:picMkLst>
            <pc:docMk/>
            <pc:sldMk cId="1203024807" sldId="286"/>
            <ac:picMk id="5" creationId="{FEFED783-41F6-74D0-C3BD-819EA6FF7770}"/>
          </ac:picMkLst>
        </pc:picChg>
        <pc:picChg chg="add mod">
          <ac:chgData name="tanaboon tongbuasirilai" userId="3a6fbbe2-a5cd-4f36-96f1-1e3cf3325333" providerId="ADAL" clId="{ED3A9C50-6458-44C4-A6C7-B95425A66B87}" dt="2024-08-07T03:37:39.444" v="3248" actId="1076"/>
          <ac:picMkLst>
            <pc:docMk/>
            <pc:sldMk cId="1203024807" sldId="286"/>
            <ac:picMk id="7" creationId="{5820A8D4-2596-39F5-52FA-CAC74B7A600E}"/>
          </ac:picMkLst>
        </pc:picChg>
      </pc:sldChg>
      <pc:sldChg chg="addSp delSp modSp new mod setBg">
        <pc:chgData name="tanaboon tongbuasirilai" userId="3a6fbbe2-a5cd-4f36-96f1-1e3cf3325333" providerId="ADAL" clId="{ED3A9C50-6458-44C4-A6C7-B95425A66B87}" dt="2024-08-06T09:25:51.568" v="2544" actId="1076"/>
        <pc:sldMkLst>
          <pc:docMk/>
          <pc:sldMk cId="2320849287" sldId="287"/>
        </pc:sldMkLst>
        <pc:spChg chg="mod">
          <ac:chgData name="tanaboon tongbuasirilai" userId="3a6fbbe2-a5cd-4f36-96f1-1e3cf3325333" providerId="ADAL" clId="{ED3A9C50-6458-44C4-A6C7-B95425A66B87}" dt="2024-08-06T09:22:55.866" v="2507" actId="26606"/>
          <ac:spMkLst>
            <pc:docMk/>
            <pc:sldMk cId="2320849287" sldId="287"/>
            <ac:spMk id="2" creationId="{51532B68-F69C-C2D1-993E-B500AE1AA539}"/>
          </ac:spMkLst>
        </pc:spChg>
        <pc:spChg chg="del">
          <ac:chgData name="tanaboon tongbuasirilai" userId="3a6fbbe2-a5cd-4f36-96f1-1e3cf3325333" providerId="ADAL" clId="{ED3A9C50-6458-44C4-A6C7-B95425A66B87}" dt="2024-08-06T09:22:31.356" v="2462" actId="478"/>
          <ac:spMkLst>
            <pc:docMk/>
            <pc:sldMk cId="2320849287" sldId="287"/>
            <ac:spMk id="3" creationId="{8FA5F8E0-3003-244B-FEE3-2064642F5D42}"/>
          </ac:spMkLst>
        </pc:spChg>
        <pc:spChg chg="add mod">
          <ac:chgData name="tanaboon tongbuasirilai" userId="3a6fbbe2-a5cd-4f36-96f1-1e3cf3325333" providerId="ADAL" clId="{ED3A9C50-6458-44C4-A6C7-B95425A66B87}" dt="2024-08-06T09:25:51.568" v="2544" actId="1076"/>
          <ac:spMkLst>
            <pc:docMk/>
            <pc:sldMk cId="2320849287" sldId="287"/>
            <ac:spMk id="7" creationId="{C8B5ABE1-C4B0-73A9-1254-0260C65CFDD9}"/>
          </ac:spMkLst>
        </pc:spChg>
        <pc:spChg chg="add">
          <ac:chgData name="tanaboon tongbuasirilai" userId="3a6fbbe2-a5cd-4f36-96f1-1e3cf3325333" providerId="ADAL" clId="{ED3A9C50-6458-44C4-A6C7-B95425A66B87}" dt="2024-08-06T09:22:55.866" v="2507" actId="26606"/>
          <ac:spMkLst>
            <pc:docMk/>
            <pc:sldMk cId="2320849287" sldId="287"/>
            <ac:spMk id="10" creationId="{665DBBEF-238B-476B-96AB-8AAC3224ECEA}"/>
          </ac:spMkLst>
        </pc:spChg>
        <pc:spChg chg="add">
          <ac:chgData name="tanaboon tongbuasirilai" userId="3a6fbbe2-a5cd-4f36-96f1-1e3cf3325333" providerId="ADAL" clId="{ED3A9C50-6458-44C4-A6C7-B95425A66B87}" dt="2024-08-06T09:22:55.866" v="2507" actId="26606"/>
          <ac:spMkLst>
            <pc:docMk/>
            <pc:sldMk cId="2320849287" sldId="287"/>
            <ac:spMk id="12" creationId="{3FCFB1DE-0B7E-48CC-BA90-B2AB0889F9D6}"/>
          </ac:spMkLst>
        </pc:spChg>
        <pc:picChg chg="add mod">
          <ac:chgData name="tanaboon tongbuasirilai" userId="3a6fbbe2-a5cd-4f36-96f1-1e3cf3325333" providerId="ADAL" clId="{ED3A9C50-6458-44C4-A6C7-B95425A66B87}" dt="2024-08-06T09:25:23.217" v="2509" actId="27614"/>
          <ac:picMkLst>
            <pc:docMk/>
            <pc:sldMk cId="2320849287" sldId="287"/>
            <ac:picMk id="5" creationId="{B5C8AD2B-1776-97A1-522E-81C1C8C166A2}"/>
          </ac:picMkLst>
        </pc:picChg>
      </pc:sldChg>
      <pc:sldChg chg="addSp modSp new mod setBg">
        <pc:chgData name="tanaboon tongbuasirilai" userId="3a6fbbe2-a5cd-4f36-96f1-1e3cf3325333" providerId="ADAL" clId="{ED3A9C50-6458-44C4-A6C7-B95425A66B87}" dt="2024-08-06T09:26:15.035" v="2590" actId="404"/>
        <pc:sldMkLst>
          <pc:docMk/>
          <pc:sldMk cId="1809868377" sldId="288"/>
        </pc:sldMkLst>
        <pc:spChg chg="mod">
          <ac:chgData name="tanaboon tongbuasirilai" userId="3a6fbbe2-a5cd-4f36-96f1-1e3cf3325333" providerId="ADAL" clId="{ED3A9C50-6458-44C4-A6C7-B95425A66B87}" dt="2024-08-06T09:26:15.035" v="2590" actId="404"/>
          <ac:spMkLst>
            <pc:docMk/>
            <pc:sldMk cId="1809868377" sldId="288"/>
            <ac:spMk id="2" creationId="{1DCE8007-42F7-2B79-1CBC-A73EE93FE9DD}"/>
          </ac:spMkLst>
        </pc:spChg>
        <pc:spChg chg="mod">
          <ac:chgData name="tanaboon tongbuasirilai" userId="3a6fbbe2-a5cd-4f36-96f1-1e3cf3325333" providerId="ADAL" clId="{ED3A9C50-6458-44C4-A6C7-B95425A66B87}" dt="2024-08-06T09:01:49.152" v="2430" actId="26606"/>
          <ac:spMkLst>
            <pc:docMk/>
            <pc:sldMk cId="1809868377" sldId="288"/>
            <ac:spMk id="3" creationId="{F172A1F9-5B12-AD9E-0A61-BD137E9151CE}"/>
          </ac:spMkLst>
        </pc:spChg>
        <pc:spChg chg="add">
          <ac:chgData name="tanaboon tongbuasirilai" userId="3a6fbbe2-a5cd-4f36-96f1-1e3cf3325333" providerId="ADAL" clId="{ED3A9C50-6458-44C4-A6C7-B95425A66B87}" dt="2024-08-06T09:01:49.152" v="2430" actId="26606"/>
          <ac:spMkLst>
            <pc:docMk/>
            <pc:sldMk cId="1809868377" sldId="288"/>
            <ac:spMk id="8" creationId="{081EA652-8C6A-4E69-BEB9-170809474553}"/>
          </ac:spMkLst>
        </pc:spChg>
        <pc:spChg chg="add">
          <ac:chgData name="tanaboon tongbuasirilai" userId="3a6fbbe2-a5cd-4f36-96f1-1e3cf3325333" providerId="ADAL" clId="{ED3A9C50-6458-44C4-A6C7-B95425A66B87}" dt="2024-08-06T09:01:49.152" v="2430" actId="26606"/>
          <ac:spMkLst>
            <pc:docMk/>
            <pc:sldMk cId="1809868377" sldId="288"/>
            <ac:spMk id="10" creationId="{5298780A-33B9-4EA2-8F67-DE68AD62841B}"/>
          </ac:spMkLst>
        </pc:spChg>
        <pc:spChg chg="add">
          <ac:chgData name="tanaboon tongbuasirilai" userId="3a6fbbe2-a5cd-4f36-96f1-1e3cf3325333" providerId="ADAL" clId="{ED3A9C50-6458-44C4-A6C7-B95425A66B87}" dt="2024-08-06T09:01:49.152" v="2430" actId="26606"/>
          <ac:spMkLst>
            <pc:docMk/>
            <pc:sldMk cId="1809868377" sldId="288"/>
            <ac:spMk id="12" creationId="{7F488E8B-4E1E-4402-8935-D4E6C02615C7}"/>
          </ac:spMkLst>
        </pc:spChg>
      </pc:sldChg>
      <pc:sldChg chg="addSp delSp modSp new mod">
        <pc:chgData name="tanaboon tongbuasirilai" userId="3a6fbbe2-a5cd-4f36-96f1-1e3cf3325333" providerId="ADAL" clId="{ED3A9C50-6458-44C4-A6C7-B95425A66B87}" dt="2024-08-06T08:57:18.343" v="2406" actId="1076"/>
        <pc:sldMkLst>
          <pc:docMk/>
          <pc:sldMk cId="2126907353" sldId="289"/>
        </pc:sldMkLst>
        <pc:spChg chg="mod">
          <ac:chgData name="tanaboon tongbuasirilai" userId="3a6fbbe2-a5cd-4f36-96f1-1e3cf3325333" providerId="ADAL" clId="{ED3A9C50-6458-44C4-A6C7-B95425A66B87}" dt="2024-08-06T08:56:01.942" v="2405" actId="20577"/>
          <ac:spMkLst>
            <pc:docMk/>
            <pc:sldMk cId="2126907353" sldId="289"/>
            <ac:spMk id="2" creationId="{C275AC51-8F27-62F1-221E-89B02AA7D64F}"/>
          </ac:spMkLst>
        </pc:spChg>
        <pc:spChg chg="del">
          <ac:chgData name="tanaboon tongbuasirilai" userId="3a6fbbe2-a5cd-4f36-96f1-1e3cf3325333" providerId="ADAL" clId="{ED3A9C50-6458-44C4-A6C7-B95425A66B87}" dt="2024-08-06T08:52:32.687" v="2369" actId="478"/>
          <ac:spMkLst>
            <pc:docMk/>
            <pc:sldMk cId="2126907353" sldId="289"/>
            <ac:spMk id="3" creationId="{297161E7-8DA4-4834-8E94-7D236A64F401}"/>
          </ac:spMkLst>
        </pc:spChg>
        <pc:picChg chg="add mod">
          <ac:chgData name="tanaboon tongbuasirilai" userId="3a6fbbe2-a5cd-4f36-96f1-1e3cf3325333" providerId="ADAL" clId="{ED3A9C50-6458-44C4-A6C7-B95425A66B87}" dt="2024-08-06T08:57:18.343" v="2406" actId="1076"/>
          <ac:picMkLst>
            <pc:docMk/>
            <pc:sldMk cId="2126907353" sldId="289"/>
            <ac:picMk id="5" creationId="{AEB92CF4-5BB8-5FD7-756C-483BE12BBF7C}"/>
          </ac:picMkLst>
        </pc:picChg>
        <pc:picChg chg="add mod">
          <ac:chgData name="tanaboon tongbuasirilai" userId="3a6fbbe2-a5cd-4f36-96f1-1e3cf3325333" providerId="ADAL" clId="{ED3A9C50-6458-44C4-A6C7-B95425A66B87}" dt="2024-08-06T08:54:16.691" v="2381" actId="1076"/>
          <ac:picMkLst>
            <pc:docMk/>
            <pc:sldMk cId="2126907353" sldId="289"/>
            <ac:picMk id="7" creationId="{816C2F81-4874-2DEE-03B0-B50E0E1B21BD}"/>
          </ac:picMkLst>
        </pc:picChg>
      </pc:sldChg>
      <pc:sldChg chg="addSp delSp modSp new mod setBg">
        <pc:chgData name="tanaboon tongbuasirilai" userId="3a6fbbe2-a5cd-4f36-96f1-1e3cf3325333" providerId="ADAL" clId="{ED3A9C50-6458-44C4-A6C7-B95425A66B87}" dt="2024-08-06T14:18:46.855" v="3032" actId="20577"/>
        <pc:sldMkLst>
          <pc:docMk/>
          <pc:sldMk cId="67334546" sldId="290"/>
        </pc:sldMkLst>
        <pc:spChg chg="mod">
          <ac:chgData name="tanaboon tongbuasirilai" userId="3a6fbbe2-a5cd-4f36-96f1-1e3cf3325333" providerId="ADAL" clId="{ED3A9C50-6458-44C4-A6C7-B95425A66B87}" dt="2024-08-06T14:18:46.855" v="3032" actId="20577"/>
          <ac:spMkLst>
            <pc:docMk/>
            <pc:sldMk cId="67334546" sldId="290"/>
            <ac:spMk id="2" creationId="{4D06CB16-DC68-5DB3-4B67-1389E733FBF7}"/>
          </ac:spMkLst>
        </pc:spChg>
        <pc:spChg chg="del">
          <ac:chgData name="tanaboon tongbuasirilai" userId="3a6fbbe2-a5cd-4f36-96f1-1e3cf3325333" providerId="ADAL" clId="{ED3A9C50-6458-44C4-A6C7-B95425A66B87}" dt="2024-08-06T14:18:19.537" v="3011" actId="478"/>
          <ac:spMkLst>
            <pc:docMk/>
            <pc:sldMk cId="67334546" sldId="290"/>
            <ac:spMk id="3" creationId="{91BE495B-0757-CB22-559C-5A2A840DA3DB}"/>
          </ac:spMkLst>
        </pc:spChg>
        <pc:spChg chg="add del">
          <ac:chgData name="tanaboon tongbuasirilai" userId="3a6fbbe2-a5cd-4f36-96f1-1e3cf3325333" providerId="ADAL" clId="{ED3A9C50-6458-44C4-A6C7-B95425A66B87}" dt="2024-08-06T14:18:24.702" v="3014" actId="26606"/>
          <ac:spMkLst>
            <pc:docMk/>
            <pc:sldMk cId="67334546" sldId="290"/>
            <ac:spMk id="10" creationId="{A4AC5506-6312-4701-8D3C-40187889A947}"/>
          </ac:spMkLst>
        </pc:spChg>
        <pc:spChg chg="add del">
          <ac:chgData name="tanaboon tongbuasirilai" userId="3a6fbbe2-a5cd-4f36-96f1-1e3cf3325333" providerId="ADAL" clId="{ED3A9C50-6458-44C4-A6C7-B95425A66B87}" dt="2024-08-06T14:18:26.222" v="3016" actId="26606"/>
          <ac:spMkLst>
            <pc:docMk/>
            <pc:sldMk cId="67334546" sldId="290"/>
            <ac:spMk id="12" creationId="{53F29798-D584-4792-9B62-3F5F5C36D619}"/>
          </ac:spMkLst>
        </pc:spChg>
        <pc:spChg chg="add del">
          <ac:chgData name="tanaboon tongbuasirilai" userId="3a6fbbe2-a5cd-4f36-96f1-1e3cf3325333" providerId="ADAL" clId="{ED3A9C50-6458-44C4-A6C7-B95425A66B87}" dt="2024-08-06T14:18:30.019" v="3018" actId="26606"/>
          <ac:spMkLst>
            <pc:docMk/>
            <pc:sldMk cId="67334546" sldId="290"/>
            <ac:spMk id="14" creationId="{3B47FC9C-2ED3-4100-A4EF-E8CDFEE106C9}"/>
          </ac:spMkLst>
        </pc:spChg>
        <pc:spChg chg="add">
          <ac:chgData name="tanaboon tongbuasirilai" userId="3a6fbbe2-a5cd-4f36-96f1-1e3cf3325333" providerId="ADAL" clId="{ED3A9C50-6458-44C4-A6C7-B95425A66B87}" dt="2024-08-06T14:18:30.027" v="3019" actId="26606"/>
          <ac:spMkLst>
            <pc:docMk/>
            <pc:sldMk cId="67334546" sldId="290"/>
            <ac:spMk id="16" creationId="{90F533E9-6690-41A8-A372-4C6C622D028D}"/>
          </ac:spMkLst>
        </pc:spChg>
        <pc:spChg chg="add">
          <ac:chgData name="tanaboon tongbuasirilai" userId="3a6fbbe2-a5cd-4f36-96f1-1e3cf3325333" providerId="ADAL" clId="{ED3A9C50-6458-44C4-A6C7-B95425A66B87}" dt="2024-08-06T14:18:30.027" v="3019" actId="26606"/>
          <ac:spMkLst>
            <pc:docMk/>
            <pc:sldMk cId="67334546" sldId="290"/>
            <ac:spMk id="17" creationId="{BA79A7CF-01AF-4178-9369-94E0C90EB046}"/>
          </ac:spMkLst>
        </pc:spChg>
        <pc:spChg chg="add">
          <ac:chgData name="tanaboon tongbuasirilai" userId="3a6fbbe2-a5cd-4f36-96f1-1e3cf3325333" providerId="ADAL" clId="{ED3A9C50-6458-44C4-A6C7-B95425A66B87}" dt="2024-08-06T14:18:30.027" v="3019" actId="26606"/>
          <ac:spMkLst>
            <pc:docMk/>
            <pc:sldMk cId="67334546" sldId="290"/>
            <ac:spMk id="18" creationId="{99413ED5-9ED4-4772-BCE4-2BCAE6B12E35}"/>
          </ac:spMkLst>
        </pc:spChg>
        <pc:spChg chg="add">
          <ac:chgData name="tanaboon tongbuasirilai" userId="3a6fbbe2-a5cd-4f36-96f1-1e3cf3325333" providerId="ADAL" clId="{ED3A9C50-6458-44C4-A6C7-B95425A66B87}" dt="2024-08-06T14:18:30.027" v="3019" actId="26606"/>
          <ac:spMkLst>
            <pc:docMk/>
            <pc:sldMk cId="67334546" sldId="290"/>
            <ac:spMk id="19" creationId="{04357C93-F0CB-4A1C-8F77-4E9063789819}"/>
          </ac:spMkLst>
        </pc:spChg>
        <pc:picChg chg="add mod">
          <ac:chgData name="tanaboon tongbuasirilai" userId="3a6fbbe2-a5cd-4f36-96f1-1e3cf3325333" providerId="ADAL" clId="{ED3A9C50-6458-44C4-A6C7-B95425A66B87}" dt="2024-08-06T14:18:30.027" v="3019" actId="26606"/>
          <ac:picMkLst>
            <pc:docMk/>
            <pc:sldMk cId="67334546" sldId="290"/>
            <ac:picMk id="5" creationId="{BE4D3997-D614-0693-A227-7C5B9FAB99D8}"/>
          </ac:picMkLst>
        </pc:picChg>
      </pc:sldChg>
      <pc:sldChg chg="addSp delSp modSp new mod setBg">
        <pc:chgData name="tanaboon tongbuasirilai" userId="3a6fbbe2-a5cd-4f36-96f1-1e3cf3325333" providerId="ADAL" clId="{ED3A9C50-6458-44C4-A6C7-B95425A66B87}" dt="2024-08-06T14:17:52.797" v="3010" actId="1076"/>
        <pc:sldMkLst>
          <pc:docMk/>
          <pc:sldMk cId="2447294552" sldId="291"/>
        </pc:sldMkLst>
        <pc:spChg chg="mod">
          <ac:chgData name="tanaboon tongbuasirilai" userId="3a6fbbe2-a5cd-4f36-96f1-1e3cf3325333" providerId="ADAL" clId="{ED3A9C50-6458-44C4-A6C7-B95425A66B87}" dt="2024-08-06T14:17:21.468" v="3000" actId="20577"/>
          <ac:spMkLst>
            <pc:docMk/>
            <pc:sldMk cId="2447294552" sldId="291"/>
            <ac:spMk id="2" creationId="{91EB7D89-150A-AD2E-8DBB-97A4C650D90F}"/>
          </ac:spMkLst>
        </pc:spChg>
        <pc:spChg chg="del">
          <ac:chgData name="tanaboon tongbuasirilai" userId="3a6fbbe2-a5cd-4f36-96f1-1e3cf3325333" providerId="ADAL" clId="{ED3A9C50-6458-44C4-A6C7-B95425A66B87}" dt="2024-08-06T14:16:43.843" v="2960" actId="478"/>
          <ac:spMkLst>
            <pc:docMk/>
            <pc:sldMk cId="2447294552" sldId="291"/>
            <ac:spMk id="3" creationId="{39CCC72D-AE17-FA7C-6ACF-46D67F51F584}"/>
          </ac:spMkLst>
        </pc:spChg>
        <pc:spChg chg="add del">
          <ac:chgData name="tanaboon tongbuasirilai" userId="3a6fbbe2-a5cd-4f36-96f1-1e3cf3325333" providerId="ADAL" clId="{ED3A9C50-6458-44C4-A6C7-B95425A66B87}" dt="2024-08-06T14:17:40.150" v="3002" actId="22"/>
          <ac:spMkLst>
            <pc:docMk/>
            <pc:sldMk cId="2447294552" sldId="291"/>
            <ac:spMk id="7" creationId="{C154D229-3884-680A-0994-D9544EEDECBA}"/>
          </ac:spMkLst>
        </pc:spChg>
        <pc:spChg chg="add mod">
          <ac:chgData name="tanaboon tongbuasirilai" userId="3a6fbbe2-a5cd-4f36-96f1-1e3cf3325333" providerId="ADAL" clId="{ED3A9C50-6458-44C4-A6C7-B95425A66B87}" dt="2024-08-06T14:17:52.797" v="3010" actId="1076"/>
          <ac:spMkLst>
            <pc:docMk/>
            <pc:sldMk cId="2447294552" sldId="291"/>
            <ac:spMk id="9" creationId="{91385A5A-2789-E60B-7C5C-9498FE6C752C}"/>
          </ac:spMkLst>
        </pc:spChg>
        <pc:spChg chg="add del">
          <ac:chgData name="tanaboon tongbuasirilai" userId="3a6fbbe2-a5cd-4f36-96f1-1e3cf3325333" providerId="ADAL" clId="{ED3A9C50-6458-44C4-A6C7-B95425A66B87}" dt="2024-08-06T14:17:06.041" v="2963" actId="26606"/>
          <ac:spMkLst>
            <pc:docMk/>
            <pc:sldMk cId="2447294552" sldId="291"/>
            <ac:spMk id="10" creationId="{A8384FB5-9ADC-4DDC-881B-597D56F5B15D}"/>
          </ac:spMkLst>
        </pc:spChg>
        <pc:spChg chg="add del">
          <ac:chgData name="tanaboon tongbuasirilai" userId="3a6fbbe2-a5cd-4f36-96f1-1e3cf3325333" providerId="ADAL" clId="{ED3A9C50-6458-44C4-A6C7-B95425A66B87}" dt="2024-08-06T14:17:06.041" v="2963" actId="26606"/>
          <ac:spMkLst>
            <pc:docMk/>
            <pc:sldMk cId="2447294552" sldId="291"/>
            <ac:spMk id="12" creationId="{91E5A9A7-95C6-4F4F-B00E-C82E07FE62EF}"/>
          </ac:spMkLst>
        </pc:spChg>
        <pc:spChg chg="add del">
          <ac:chgData name="tanaboon tongbuasirilai" userId="3a6fbbe2-a5cd-4f36-96f1-1e3cf3325333" providerId="ADAL" clId="{ED3A9C50-6458-44C4-A6C7-B95425A66B87}" dt="2024-08-06T14:17:06.041" v="2963" actId="26606"/>
          <ac:spMkLst>
            <pc:docMk/>
            <pc:sldMk cId="2447294552" sldId="291"/>
            <ac:spMk id="14" creationId="{D07DD2DE-F619-49DD-B5E7-03A290FF4ED1}"/>
          </ac:spMkLst>
        </pc:spChg>
        <pc:spChg chg="add del">
          <ac:chgData name="tanaboon tongbuasirilai" userId="3a6fbbe2-a5cd-4f36-96f1-1e3cf3325333" providerId="ADAL" clId="{ED3A9C50-6458-44C4-A6C7-B95425A66B87}" dt="2024-08-06T14:17:06.041" v="2963" actId="26606"/>
          <ac:spMkLst>
            <pc:docMk/>
            <pc:sldMk cId="2447294552" sldId="291"/>
            <ac:spMk id="16" creationId="{85149191-5F60-4A28-AAFF-039F96B0F3EC}"/>
          </ac:spMkLst>
        </pc:spChg>
        <pc:spChg chg="add del">
          <ac:chgData name="tanaboon tongbuasirilai" userId="3a6fbbe2-a5cd-4f36-96f1-1e3cf3325333" providerId="ADAL" clId="{ED3A9C50-6458-44C4-A6C7-B95425A66B87}" dt="2024-08-06T14:17:06.041" v="2963" actId="26606"/>
          <ac:spMkLst>
            <pc:docMk/>
            <pc:sldMk cId="2447294552" sldId="291"/>
            <ac:spMk id="18" creationId="{F8260ED5-17F7-4158-B241-D51DD4CF1B7E}"/>
          </ac:spMkLst>
        </pc:spChg>
        <pc:spChg chg="add del">
          <ac:chgData name="tanaboon tongbuasirilai" userId="3a6fbbe2-a5cd-4f36-96f1-1e3cf3325333" providerId="ADAL" clId="{ED3A9C50-6458-44C4-A6C7-B95425A66B87}" dt="2024-08-06T14:17:08.081" v="2965" actId="26606"/>
          <ac:spMkLst>
            <pc:docMk/>
            <pc:sldMk cId="2447294552" sldId="291"/>
            <ac:spMk id="20" creationId="{D4771268-CB57-404A-9271-370EB28F6090}"/>
          </ac:spMkLst>
        </pc:spChg>
        <pc:spChg chg="add">
          <ac:chgData name="tanaboon tongbuasirilai" userId="3a6fbbe2-a5cd-4f36-96f1-1e3cf3325333" providerId="ADAL" clId="{ED3A9C50-6458-44C4-A6C7-B95425A66B87}" dt="2024-08-06T14:17:08.089" v="2966" actId="26606"/>
          <ac:spMkLst>
            <pc:docMk/>
            <pc:sldMk cId="2447294552" sldId="291"/>
            <ac:spMk id="22" creationId="{BA79A7CF-01AF-4178-9369-94E0C90EB046}"/>
          </ac:spMkLst>
        </pc:spChg>
        <pc:spChg chg="add">
          <ac:chgData name="tanaboon tongbuasirilai" userId="3a6fbbe2-a5cd-4f36-96f1-1e3cf3325333" providerId="ADAL" clId="{ED3A9C50-6458-44C4-A6C7-B95425A66B87}" dt="2024-08-06T14:17:08.089" v="2966" actId="26606"/>
          <ac:spMkLst>
            <pc:docMk/>
            <pc:sldMk cId="2447294552" sldId="291"/>
            <ac:spMk id="23" creationId="{99413ED5-9ED4-4772-BCE4-2BCAE6B12E35}"/>
          </ac:spMkLst>
        </pc:spChg>
        <pc:spChg chg="add">
          <ac:chgData name="tanaboon tongbuasirilai" userId="3a6fbbe2-a5cd-4f36-96f1-1e3cf3325333" providerId="ADAL" clId="{ED3A9C50-6458-44C4-A6C7-B95425A66B87}" dt="2024-08-06T14:17:08.089" v="2966" actId="26606"/>
          <ac:spMkLst>
            <pc:docMk/>
            <pc:sldMk cId="2447294552" sldId="291"/>
            <ac:spMk id="24" creationId="{04357C93-F0CB-4A1C-8F77-4E9063789819}"/>
          </ac:spMkLst>
        </pc:spChg>
        <pc:spChg chg="add">
          <ac:chgData name="tanaboon tongbuasirilai" userId="3a6fbbe2-a5cd-4f36-96f1-1e3cf3325333" providerId="ADAL" clId="{ED3A9C50-6458-44C4-A6C7-B95425A66B87}" dt="2024-08-06T14:17:08.089" v="2966" actId="26606"/>
          <ac:spMkLst>
            <pc:docMk/>
            <pc:sldMk cId="2447294552" sldId="291"/>
            <ac:spMk id="25" creationId="{90F533E9-6690-41A8-A372-4C6C622D028D}"/>
          </ac:spMkLst>
        </pc:spChg>
        <pc:picChg chg="add mod">
          <ac:chgData name="tanaboon tongbuasirilai" userId="3a6fbbe2-a5cd-4f36-96f1-1e3cf3325333" providerId="ADAL" clId="{ED3A9C50-6458-44C4-A6C7-B95425A66B87}" dt="2024-08-06T14:17:08.089" v="2966" actId="26606"/>
          <ac:picMkLst>
            <pc:docMk/>
            <pc:sldMk cId="2447294552" sldId="291"/>
            <ac:picMk id="5" creationId="{A6A0FC15-DC32-7E96-3EAC-3BCD87DF3EA2}"/>
          </ac:picMkLst>
        </pc:picChg>
      </pc:sldChg>
      <pc:sldChg chg="addSp delSp modSp new mod setBg">
        <pc:chgData name="tanaboon tongbuasirilai" userId="3a6fbbe2-a5cd-4f36-96f1-1e3cf3325333" providerId="ADAL" clId="{ED3A9C50-6458-44C4-A6C7-B95425A66B87}" dt="2024-08-06T10:13:14.561" v="2907" actId="13822"/>
        <pc:sldMkLst>
          <pc:docMk/>
          <pc:sldMk cId="2371207951" sldId="292"/>
        </pc:sldMkLst>
        <pc:spChg chg="mod">
          <ac:chgData name="tanaboon tongbuasirilai" userId="3a6fbbe2-a5cd-4f36-96f1-1e3cf3325333" providerId="ADAL" clId="{ED3A9C50-6458-44C4-A6C7-B95425A66B87}" dt="2024-08-06T10:12:14.261" v="2829" actId="26606"/>
          <ac:spMkLst>
            <pc:docMk/>
            <pc:sldMk cId="2371207951" sldId="292"/>
            <ac:spMk id="2" creationId="{3635B2FB-4AA0-BF78-F8FC-EBBF7D90F39E}"/>
          </ac:spMkLst>
        </pc:spChg>
        <pc:spChg chg="mod">
          <ac:chgData name="tanaboon tongbuasirilai" userId="3a6fbbe2-a5cd-4f36-96f1-1e3cf3325333" providerId="ADAL" clId="{ED3A9C50-6458-44C4-A6C7-B95425A66B87}" dt="2024-08-06T10:12:25.441" v="2833" actId="14100"/>
          <ac:spMkLst>
            <pc:docMk/>
            <pc:sldMk cId="2371207951" sldId="292"/>
            <ac:spMk id="3" creationId="{873BE242-9AA4-312C-5ED8-EFED0E5D7B17}"/>
          </ac:spMkLst>
        </pc:spChg>
        <pc:spChg chg="add mod">
          <ac:chgData name="tanaboon tongbuasirilai" userId="3a6fbbe2-a5cd-4f36-96f1-1e3cf3325333" providerId="ADAL" clId="{ED3A9C50-6458-44C4-A6C7-B95425A66B87}" dt="2024-08-06T10:13:03.572" v="2902" actId="13822"/>
          <ac:spMkLst>
            <pc:docMk/>
            <pc:sldMk cId="2371207951" sldId="292"/>
            <ac:spMk id="8" creationId="{2AF3F88F-34D1-ECFB-A96E-D022F0E3D807}"/>
          </ac:spMkLst>
        </pc:spChg>
        <pc:spChg chg="add">
          <ac:chgData name="tanaboon tongbuasirilai" userId="3a6fbbe2-a5cd-4f36-96f1-1e3cf3325333" providerId="ADAL" clId="{ED3A9C50-6458-44C4-A6C7-B95425A66B87}" dt="2024-08-06T10:12:14.261" v="2829" actId="26606"/>
          <ac:spMkLst>
            <pc:docMk/>
            <pc:sldMk cId="2371207951" sldId="292"/>
            <ac:spMk id="9" creationId="{9F7D5CDA-D291-4307-BF55-1381FED29634}"/>
          </ac:spMkLst>
        </pc:spChg>
        <pc:spChg chg="add mod">
          <ac:chgData name="tanaboon tongbuasirilai" userId="3a6fbbe2-a5cd-4f36-96f1-1e3cf3325333" providerId="ADAL" clId="{ED3A9C50-6458-44C4-A6C7-B95425A66B87}" dt="2024-08-06T10:13:14.561" v="2907" actId="13822"/>
          <ac:spMkLst>
            <pc:docMk/>
            <pc:sldMk cId="2371207951" sldId="292"/>
            <ac:spMk id="10" creationId="{B4B70BF5-E760-0C37-6E84-94B63CF075DA}"/>
          </ac:spMkLst>
        </pc:spChg>
        <pc:picChg chg="add del mod">
          <ac:chgData name="tanaboon tongbuasirilai" userId="3a6fbbe2-a5cd-4f36-96f1-1e3cf3325333" providerId="ADAL" clId="{ED3A9C50-6458-44C4-A6C7-B95425A66B87}" dt="2024-08-06T10:12:06.916" v="2828" actId="21"/>
          <ac:picMkLst>
            <pc:docMk/>
            <pc:sldMk cId="2371207951" sldId="292"/>
            <ac:picMk id="5" creationId="{F7127D69-73E2-0070-18A5-531C6DBB3DF5}"/>
          </ac:picMkLst>
        </pc:picChg>
        <pc:picChg chg="add mod">
          <ac:chgData name="tanaboon tongbuasirilai" userId="3a6fbbe2-a5cd-4f36-96f1-1e3cf3325333" providerId="ADAL" clId="{ED3A9C50-6458-44C4-A6C7-B95425A66B87}" dt="2024-08-06T10:12:18.310" v="2831" actId="14100"/>
          <ac:picMkLst>
            <pc:docMk/>
            <pc:sldMk cId="2371207951" sldId="292"/>
            <ac:picMk id="6" creationId="{89C1F409-2314-630F-5E28-6A133ADCA8AF}"/>
          </ac:picMkLst>
        </pc:picChg>
        <pc:picChg chg="add mod">
          <ac:chgData name="tanaboon tongbuasirilai" userId="3a6fbbe2-a5cd-4f36-96f1-1e3cf3325333" providerId="ADAL" clId="{ED3A9C50-6458-44C4-A6C7-B95425A66B87}" dt="2024-08-06T10:13:05.450" v="2903" actId="1076"/>
          <ac:picMkLst>
            <pc:docMk/>
            <pc:sldMk cId="2371207951" sldId="292"/>
            <ac:picMk id="7" creationId="{F7127D69-73E2-0070-18A5-531C6DBB3DF5}"/>
          </ac:picMkLst>
        </pc:picChg>
      </pc:sldChg>
      <pc:sldChg chg="addSp delSp modSp new mod setBg">
        <pc:chgData name="tanaboon tongbuasirilai" userId="3a6fbbe2-a5cd-4f36-96f1-1e3cf3325333" providerId="ADAL" clId="{ED3A9C50-6458-44C4-A6C7-B95425A66B87}" dt="2024-08-06T14:00:20.506" v="2959" actId="27636"/>
        <pc:sldMkLst>
          <pc:docMk/>
          <pc:sldMk cId="1825314659" sldId="293"/>
        </pc:sldMkLst>
        <pc:spChg chg="mod">
          <ac:chgData name="tanaboon tongbuasirilai" userId="3a6fbbe2-a5cd-4f36-96f1-1e3cf3325333" providerId="ADAL" clId="{ED3A9C50-6458-44C4-A6C7-B95425A66B87}" dt="2024-08-06T09:52:52.667" v="2701" actId="26606"/>
          <ac:spMkLst>
            <pc:docMk/>
            <pc:sldMk cId="1825314659" sldId="293"/>
            <ac:spMk id="2" creationId="{8190B1CF-A196-BCD7-5C1E-9655023ADB90}"/>
          </ac:spMkLst>
        </pc:spChg>
        <pc:spChg chg="mod">
          <ac:chgData name="tanaboon tongbuasirilai" userId="3a6fbbe2-a5cd-4f36-96f1-1e3cf3325333" providerId="ADAL" clId="{ED3A9C50-6458-44C4-A6C7-B95425A66B87}" dt="2024-08-06T14:00:20.506" v="2959" actId="27636"/>
          <ac:spMkLst>
            <pc:docMk/>
            <pc:sldMk cId="1825314659" sldId="293"/>
            <ac:spMk id="3" creationId="{3B96AA40-1B65-D878-249A-EEEFC0865717}"/>
          </ac:spMkLst>
        </pc:spChg>
        <pc:spChg chg="add del">
          <ac:chgData name="tanaboon tongbuasirilai" userId="3a6fbbe2-a5cd-4f36-96f1-1e3cf3325333" providerId="ADAL" clId="{ED3A9C50-6458-44C4-A6C7-B95425A66B87}" dt="2024-08-06T09:52:52.657" v="2700" actId="26606"/>
          <ac:spMkLst>
            <pc:docMk/>
            <pc:sldMk cId="1825314659" sldId="293"/>
            <ac:spMk id="8" creationId="{081EA652-8C6A-4E69-BEB9-170809474553}"/>
          </ac:spMkLst>
        </pc:spChg>
        <pc:spChg chg="add del">
          <ac:chgData name="tanaboon tongbuasirilai" userId="3a6fbbe2-a5cd-4f36-96f1-1e3cf3325333" providerId="ADAL" clId="{ED3A9C50-6458-44C4-A6C7-B95425A66B87}" dt="2024-08-06T09:52:52.657" v="2700" actId="26606"/>
          <ac:spMkLst>
            <pc:docMk/>
            <pc:sldMk cId="1825314659" sldId="293"/>
            <ac:spMk id="10" creationId="{5298780A-33B9-4EA2-8F67-DE68AD62841B}"/>
          </ac:spMkLst>
        </pc:spChg>
        <pc:spChg chg="add del">
          <ac:chgData name="tanaboon tongbuasirilai" userId="3a6fbbe2-a5cd-4f36-96f1-1e3cf3325333" providerId="ADAL" clId="{ED3A9C50-6458-44C4-A6C7-B95425A66B87}" dt="2024-08-06T09:52:52.657" v="2700" actId="26606"/>
          <ac:spMkLst>
            <pc:docMk/>
            <pc:sldMk cId="1825314659" sldId="293"/>
            <ac:spMk id="12" creationId="{7F488E8B-4E1E-4402-8935-D4E6C02615C7}"/>
          </ac:spMkLst>
        </pc:spChg>
        <pc:spChg chg="add">
          <ac:chgData name="tanaboon tongbuasirilai" userId="3a6fbbe2-a5cd-4f36-96f1-1e3cf3325333" providerId="ADAL" clId="{ED3A9C50-6458-44C4-A6C7-B95425A66B87}" dt="2024-08-06T09:52:52.667" v="2701" actId="26606"/>
          <ac:spMkLst>
            <pc:docMk/>
            <pc:sldMk cId="1825314659" sldId="293"/>
            <ac:spMk id="14" creationId="{B6CDA21F-E7AF-4C75-8395-33F58D5B0E45}"/>
          </ac:spMkLst>
        </pc:spChg>
        <pc:spChg chg="add">
          <ac:chgData name="tanaboon tongbuasirilai" userId="3a6fbbe2-a5cd-4f36-96f1-1e3cf3325333" providerId="ADAL" clId="{ED3A9C50-6458-44C4-A6C7-B95425A66B87}" dt="2024-08-06T09:52:52.667" v="2701" actId="26606"/>
          <ac:spMkLst>
            <pc:docMk/>
            <pc:sldMk cId="1825314659" sldId="293"/>
            <ac:spMk id="15" creationId="{D5B0017B-2ECA-49AF-B397-DC140825DF8D}"/>
          </ac:spMkLst>
        </pc:spChg>
        <pc:grpChg chg="add">
          <ac:chgData name="tanaboon tongbuasirilai" userId="3a6fbbe2-a5cd-4f36-96f1-1e3cf3325333" providerId="ADAL" clId="{ED3A9C50-6458-44C4-A6C7-B95425A66B87}" dt="2024-08-06T09:52:52.667" v="2701" actId="26606"/>
          <ac:grpSpMkLst>
            <pc:docMk/>
            <pc:sldMk cId="1825314659" sldId="293"/>
            <ac:grpSpMk id="16" creationId="{AE1C45F0-260A-458C-96ED-C1F6D2151219}"/>
          </ac:grpSpMkLst>
        </pc:grpChg>
        <pc:cxnChg chg="add">
          <ac:chgData name="tanaboon tongbuasirilai" userId="3a6fbbe2-a5cd-4f36-96f1-1e3cf3325333" providerId="ADAL" clId="{ED3A9C50-6458-44C4-A6C7-B95425A66B87}" dt="2024-08-06T09:52:52.667" v="2701" actId="26606"/>
          <ac:cxnSpMkLst>
            <pc:docMk/>
            <pc:sldMk cId="1825314659" sldId="293"/>
            <ac:cxnSpMk id="17" creationId="{6CF1BAF6-AD41-4082-B212-8A1F9A2E8779}"/>
          </ac:cxnSpMkLst>
        </pc:cxnChg>
      </pc:sldChg>
      <pc:sldChg chg="addSp delSp modSp new mod ord setBg">
        <pc:chgData name="tanaboon tongbuasirilai" userId="3a6fbbe2-a5cd-4f36-96f1-1e3cf3325333" providerId="ADAL" clId="{ED3A9C50-6458-44C4-A6C7-B95425A66B87}" dt="2024-08-06T09:22:10.782" v="2461" actId="26606"/>
        <pc:sldMkLst>
          <pc:docMk/>
          <pc:sldMk cId="33065662" sldId="294"/>
        </pc:sldMkLst>
        <pc:spChg chg="mod">
          <ac:chgData name="tanaboon tongbuasirilai" userId="3a6fbbe2-a5cd-4f36-96f1-1e3cf3325333" providerId="ADAL" clId="{ED3A9C50-6458-44C4-A6C7-B95425A66B87}" dt="2024-08-06T09:22:10.782" v="2461" actId="26606"/>
          <ac:spMkLst>
            <pc:docMk/>
            <pc:sldMk cId="33065662" sldId="294"/>
            <ac:spMk id="2" creationId="{D7FB7975-2B0F-6252-DF9F-C4A5AE69B648}"/>
          </ac:spMkLst>
        </pc:spChg>
        <pc:spChg chg="del">
          <ac:chgData name="tanaboon tongbuasirilai" userId="3a6fbbe2-a5cd-4f36-96f1-1e3cf3325333" providerId="ADAL" clId="{ED3A9C50-6458-44C4-A6C7-B95425A66B87}" dt="2024-08-06T09:18:51.145" v="2444" actId="478"/>
          <ac:spMkLst>
            <pc:docMk/>
            <pc:sldMk cId="33065662" sldId="294"/>
            <ac:spMk id="3" creationId="{C836317B-A1F3-E00B-4D3D-1D757D023D2D}"/>
          </ac:spMkLst>
        </pc:spChg>
        <pc:spChg chg="add del">
          <ac:chgData name="tanaboon tongbuasirilai" userId="3a6fbbe2-a5cd-4f36-96f1-1e3cf3325333" providerId="ADAL" clId="{ED3A9C50-6458-44C4-A6C7-B95425A66B87}" dt="2024-08-06T09:22:10.782" v="2461" actId="26606"/>
          <ac:spMkLst>
            <pc:docMk/>
            <pc:sldMk cId="33065662" sldId="294"/>
            <ac:spMk id="10" creationId="{D4771268-CB57-404A-9271-370EB28F6090}"/>
          </ac:spMkLst>
        </pc:spChg>
        <pc:spChg chg="add">
          <ac:chgData name="tanaboon tongbuasirilai" userId="3a6fbbe2-a5cd-4f36-96f1-1e3cf3325333" providerId="ADAL" clId="{ED3A9C50-6458-44C4-A6C7-B95425A66B87}" dt="2024-08-06T09:22:10.782" v="2461" actId="26606"/>
          <ac:spMkLst>
            <pc:docMk/>
            <pc:sldMk cId="33065662" sldId="294"/>
            <ac:spMk id="15" creationId="{665DBBEF-238B-476B-96AB-8AAC3224ECEA}"/>
          </ac:spMkLst>
        </pc:spChg>
        <pc:spChg chg="add">
          <ac:chgData name="tanaboon tongbuasirilai" userId="3a6fbbe2-a5cd-4f36-96f1-1e3cf3325333" providerId="ADAL" clId="{ED3A9C50-6458-44C4-A6C7-B95425A66B87}" dt="2024-08-06T09:22:10.782" v="2461" actId="26606"/>
          <ac:spMkLst>
            <pc:docMk/>
            <pc:sldMk cId="33065662" sldId="294"/>
            <ac:spMk id="17" creationId="{3FCFB1DE-0B7E-48CC-BA90-B2AB0889F9D6}"/>
          </ac:spMkLst>
        </pc:spChg>
        <pc:picChg chg="add mod">
          <ac:chgData name="tanaboon tongbuasirilai" userId="3a6fbbe2-a5cd-4f36-96f1-1e3cf3325333" providerId="ADAL" clId="{ED3A9C50-6458-44C4-A6C7-B95425A66B87}" dt="2024-08-06T09:22:10.782" v="2461" actId="26606"/>
          <ac:picMkLst>
            <pc:docMk/>
            <pc:sldMk cId="33065662" sldId="294"/>
            <ac:picMk id="5" creationId="{726FDF22-3B49-409B-796A-C901A1D5C26E}"/>
          </ac:picMkLst>
        </pc:picChg>
      </pc:sldChg>
      <pc:sldChg chg="addSp delSp modSp new mod setBg">
        <pc:chgData name="tanaboon tongbuasirilai" userId="3a6fbbe2-a5cd-4f36-96f1-1e3cf3325333" providerId="ADAL" clId="{ED3A9C50-6458-44C4-A6C7-B95425A66B87}" dt="2024-08-06T09:20:57.108" v="2460" actId="26606"/>
        <pc:sldMkLst>
          <pc:docMk/>
          <pc:sldMk cId="2360444373" sldId="295"/>
        </pc:sldMkLst>
        <pc:spChg chg="mod">
          <ac:chgData name="tanaboon tongbuasirilai" userId="3a6fbbe2-a5cd-4f36-96f1-1e3cf3325333" providerId="ADAL" clId="{ED3A9C50-6458-44C4-A6C7-B95425A66B87}" dt="2024-08-06T09:20:57.108" v="2460" actId="26606"/>
          <ac:spMkLst>
            <pc:docMk/>
            <pc:sldMk cId="2360444373" sldId="295"/>
            <ac:spMk id="2" creationId="{2765D09E-DF3F-1FB7-E082-018A64B6209C}"/>
          </ac:spMkLst>
        </pc:spChg>
        <pc:spChg chg="del">
          <ac:chgData name="tanaboon tongbuasirilai" userId="3a6fbbe2-a5cd-4f36-96f1-1e3cf3325333" providerId="ADAL" clId="{ED3A9C50-6458-44C4-A6C7-B95425A66B87}" dt="2024-08-06T09:20:53.536" v="2458" actId="478"/>
          <ac:spMkLst>
            <pc:docMk/>
            <pc:sldMk cId="2360444373" sldId="295"/>
            <ac:spMk id="3" creationId="{8CEB81BF-EEE4-E51A-0EA0-24E4DAF4FF14}"/>
          </ac:spMkLst>
        </pc:spChg>
        <pc:spChg chg="add">
          <ac:chgData name="tanaboon tongbuasirilai" userId="3a6fbbe2-a5cd-4f36-96f1-1e3cf3325333" providerId="ADAL" clId="{ED3A9C50-6458-44C4-A6C7-B95425A66B87}" dt="2024-08-06T09:20:57.108" v="2460" actId="26606"/>
          <ac:spMkLst>
            <pc:docMk/>
            <pc:sldMk cId="2360444373" sldId="295"/>
            <ac:spMk id="10" creationId="{A4AC5506-6312-4701-8D3C-40187889A947}"/>
          </ac:spMkLst>
        </pc:spChg>
        <pc:picChg chg="add mod">
          <ac:chgData name="tanaboon tongbuasirilai" userId="3a6fbbe2-a5cd-4f36-96f1-1e3cf3325333" providerId="ADAL" clId="{ED3A9C50-6458-44C4-A6C7-B95425A66B87}" dt="2024-08-06T09:20:57.108" v="2460" actId="26606"/>
          <ac:picMkLst>
            <pc:docMk/>
            <pc:sldMk cId="2360444373" sldId="295"/>
            <ac:picMk id="5" creationId="{BB1BC5CE-DBE4-95DD-DAA2-47F16DEEFACD}"/>
          </ac:picMkLst>
        </pc:picChg>
      </pc:sldChg>
      <pc:sldChg chg="addSp modSp new mod setBg">
        <pc:chgData name="tanaboon tongbuasirilai" userId="3a6fbbe2-a5cd-4f36-96f1-1e3cf3325333" providerId="ADAL" clId="{ED3A9C50-6458-44C4-A6C7-B95425A66B87}" dt="2024-08-07T03:27:06.536" v="3233" actId="207"/>
        <pc:sldMkLst>
          <pc:docMk/>
          <pc:sldMk cId="2206401602" sldId="296"/>
        </pc:sldMkLst>
        <pc:spChg chg="mod">
          <ac:chgData name="tanaboon tongbuasirilai" userId="3a6fbbe2-a5cd-4f36-96f1-1e3cf3325333" providerId="ADAL" clId="{ED3A9C50-6458-44C4-A6C7-B95425A66B87}" dt="2024-08-07T03:25:07.634" v="3214" actId="14100"/>
          <ac:spMkLst>
            <pc:docMk/>
            <pc:sldMk cId="2206401602" sldId="296"/>
            <ac:spMk id="2" creationId="{7D30E23A-926F-D053-1E27-0810DAA3A366}"/>
          </ac:spMkLst>
        </pc:spChg>
        <pc:spChg chg="mod">
          <ac:chgData name="tanaboon tongbuasirilai" userId="3a6fbbe2-a5cd-4f36-96f1-1e3cf3325333" providerId="ADAL" clId="{ED3A9C50-6458-44C4-A6C7-B95425A66B87}" dt="2024-08-07T03:27:06.536" v="3233" actId="207"/>
          <ac:spMkLst>
            <pc:docMk/>
            <pc:sldMk cId="2206401602" sldId="296"/>
            <ac:spMk id="3" creationId="{D286E226-4958-C967-DA7D-F84657CCA21A}"/>
          </ac:spMkLst>
        </pc:spChg>
        <pc:spChg chg="add">
          <ac:chgData name="tanaboon tongbuasirilai" userId="3a6fbbe2-a5cd-4f36-96f1-1e3cf3325333" providerId="ADAL" clId="{ED3A9C50-6458-44C4-A6C7-B95425A66B87}" dt="2024-08-07T03:24:51.715" v="3212" actId="26606"/>
          <ac:spMkLst>
            <pc:docMk/>
            <pc:sldMk cId="2206401602" sldId="296"/>
            <ac:spMk id="9" creationId="{9F7D5CDA-D291-4307-BF55-1381FED29634}"/>
          </ac:spMkLst>
        </pc:spChg>
        <pc:picChg chg="add">
          <ac:chgData name="tanaboon tongbuasirilai" userId="3a6fbbe2-a5cd-4f36-96f1-1e3cf3325333" providerId="ADAL" clId="{ED3A9C50-6458-44C4-A6C7-B95425A66B87}" dt="2024-08-07T03:24:51.715" v="3212" actId="26606"/>
          <ac:picMkLst>
            <pc:docMk/>
            <pc:sldMk cId="2206401602" sldId="296"/>
            <ac:picMk id="5" creationId="{4E943550-5552-A6BB-ED6F-9C2D1C2501AE}"/>
          </ac:picMkLst>
        </pc:picChg>
      </pc:sldChg>
      <pc:sldChg chg="addSp delSp modSp new mod setBg">
        <pc:chgData name="tanaboon tongbuasirilai" userId="3a6fbbe2-a5cd-4f36-96f1-1e3cf3325333" providerId="ADAL" clId="{ED3A9C50-6458-44C4-A6C7-B95425A66B87}" dt="2024-08-07T03:27:04.589" v="3230" actId="26606"/>
        <pc:sldMkLst>
          <pc:docMk/>
          <pc:sldMk cId="3216304183" sldId="297"/>
        </pc:sldMkLst>
        <pc:spChg chg="mod">
          <ac:chgData name="tanaboon tongbuasirilai" userId="3a6fbbe2-a5cd-4f36-96f1-1e3cf3325333" providerId="ADAL" clId="{ED3A9C50-6458-44C4-A6C7-B95425A66B87}" dt="2024-08-07T03:27:04.589" v="3230" actId="26606"/>
          <ac:spMkLst>
            <pc:docMk/>
            <pc:sldMk cId="3216304183" sldId="297"/>
            <ac:spMk id="2" creationId="{2CEE26DE-B74B-D907-F02F-5AEAD2D26D37}"/>
          </ac:spMkLst>
        </pc:spChg>
        <pc:spChg chg="add del mod">
          <ac:chgData name="tanaboon tongbuasirilai" userId="3a6fbbe2-a5cd-4f36-96f1-1e3cf3325333" providerId="ADAL" clId="{ED3A9C50-6458-44C4-A6C7-B95425A66B87}" dt="2024-08-07T03:27:04.589" v="3230" actId="26606"/>
          <ac:spMkLst>
            <pc:docMk/>
            <pc:sldMk cId="3216304183" sldId="297"/>
            <ac:spMk id="3" creationId="{81A5981E-0AA6-DF88-EA0D-FA50C59C7466}"/>
          </ac:spMkLst>
        </pc:spChg>
        <pc:spChg chg="add del">
          <ac:chgData name="tanaboon tongbuasirilai" userId="3a6fbbe2-a5cd-4f36-96f1-1e3cf3325333" providerId="ADAL" clId="{ED3A9C50-6458-44C4-A6C7-B95425A66B87}" dt="2024-08-07T03:27:04.589" v="3230" actId="26606"/>
          <ac:spMkLst>
            <pc:docMk/>
            <pc:sldMk cId="3216304183" sldId="297"/>
            <ac:spMk id="9" creationId="{53B021B3-DE93-4AB7-8A18-CF5F1CED88B8}"/>
          </ac:spMkLst>
        </pc:spChg>
        <pc:spChg chg="add del">
          <ac:chgData name="tanaboon tongbuasirilai" userId="3a6fbbe2-a5cd-4f36-96f1-1e3cf3325333" providerId="ADAL" clId="{ED3A9C50-6458-44C4-A6C7-B95425A66B87}" dt="2024-08-07T03:27:04.589" v="3230" actId="26606"/>
          <ac:spMkLst>
            <pc:docMk/>
            <pc:sldMk cId="3216304183" sldId="297"/>
            <ac:spMk id="11" creationId="{52D502E5-F6B4-4D58-B4AE-FC466FF15EE8}"/>
          </ac:spMkLst>
        </pc:spChg>
        <pc:spChg chg="add del">
          <ac:chgData name="tanaboon tongbuasirilai" userId="3a6fbbe2-a5cd-4f36-96f1-1e3cf3325333" providerId="ADAL" clId="{ED3A9C50-6458-44C4-A6C7-B95425A66B87}" dt="2024-08-07T03:27:04.589" v="3230" actId="26606"/>
          <ac:spMkLst>
            <pc:docMk/>
            <pc:sldMk cId="3216304183" sldId="297"/>
            <ac:spMk id="13" creationId="{9DECDBF4-02B6-4BB4-B65B-B8107AD6A9E8}"/>
          </ac:spMkLst>
        </pc:spChg>
        <pc:graphicFrameChg chg="add del">
          <ac:chgData name="tanaboon tongbuasirilai" userId="3a6fbbe2-a5cd-4f36-96f1-1e3cf3325333" providerId="ADAL" clId="{ED3A9C50-6458-44C4-A6C7-B95425A66B87}" dt="2024-08-07T03:27:04.589" v="3230" actId="26606"/>
          <ac:graphicFrameMkLst>
            <pc:docMk/>
            <pc:sldMk cId="3216304183" sldId="297"/>
            <ac:graphicFrameMk id="5" creationId="{EBBEC9F9-D16B-170C-E109-2F06B9660BED}"/>
          </ac:graphicFrameMkLst>
        </pc:graphicFrameChg>
      </pc:sldChg>
      <pc:sldChg chg="addSp delSp modSp new mod setBg">
        <pc:chgData name="tanaboon tongbuasirilai" userId="3a6fbbe2-a5cd-4f36-96f1-1e3cf3325333" providerId="ADAL" clId="{ED3A9C50-6458-44C4-A6C7-B95425A66B87}" dt="2024-08-07T03:08:20.373" v="3132" actId="20577"/>
        <pc:sldMkLst>
          <pc:docMk/>
          <pc:sldMk cId="2457195952" sldId="298"/>
        </pc:sldMkLst>
        <pc:spChg chg="mod">
          <ac:chgData name="tanaboon tongbuasirilai" userId="3a6fbbe2-a5cd-4f36-96f1-1e3cf3325333" providerId="ADAL" clId="{ED3A9C50-6458-44C4-A6C7-B95425A66B87}" dt="2024-08-07T03:08:20.373" v="3132" actId="20577"/>
          <ac:spMkLst>
            <pc:docMk/>
            <pc:sldMk cId="2457195952" sldId="298"/>
            <ac:spMk id="2" creationId="{C0BE96CC-D766-F311-26E9-47644E38BDD2}"/>
          </ac:spMkLst>
        </pc:spChg>
        <pc:spChg chg="del">
          <ac:chgData name="tanaboon tongbuasirilai" userId="3a6fbbe2-a5cd-4f36-96f1-1e3cf3325333" providerId="ADAL" clId="{ED3A9C50-6458-44C4-A6C7-B95425A66B87}" dt="2024-08-07T03:08:07.494" v="3123" actId="478"/>
          <ac:spMkLst>
            <pc:docMk/>
            <pc:sldMk cId="2457195952" sldId="298"/>
            <ac:spMk id="3" creationId="{B54B1C6C-D114-B965-F1B7-1D881672B1C7}"/>
          </ac:spMkLst>
        </pc:spChg>
        <pc:spChg chg="add">
          <ac:chgData name="tanaboon tongbuasirilai" userId="3a6fbbe2-a5cd-4f36-96f1-1e3cf3325333" providerId="ADAL" clId="{ED3A9C50-6458-44C4-A6C7-B95425A66B87}" dt="2024-08-07T03:08:12.094" v="3125" actId="26606"/>
          <ac:spMkLst>
            <pc:docMk/>
            <pc:sldMk cId="2457195952" sldId="298"/>
            <ac:spMk id="10" creationId="{BA79A7CF-01AF-4178-9369-94E0C90EB046}"/>
          </ac:spMkLst>
        </pc:spChg>
        <pc:spChg chg="add">
          <ac:chgData name="tanaboon tongbuasirilai" userId="3a6fbbe2-a5cd-4f36-96f1-1e3cf3325333" providerId="ADAL" clId="{ED3A9C50-6458-44C4-A6C7-B95425A66B87}" dt="2024-08-07T03:08:12.094" v="3125" actId="26606"/>
          <ac:spMkLst>
            <pc:docMk/>
            <pc:sldMk cId="2457195952" sldId="298"/>
            <ac:spMk id="12" creationId="{99413ED5-9ED4-4772-BCE4-2BCAE6B12E35}"/>
          </ac:spMkLst>
        </pc:spChg>
        <pc:spChg chg="add">
          <ac:chgData name="tanaboon tongbuasirilai" userId="3a6fbbe2-a5cd-4f36-96f1-1e3cf3325333" providerId="ADAL" clId="{ED3A9C50-6458-44C4-A6C7-B95425A66B87}" dt="2024-08-07T03:08:12.094" v="3125" actId="26606"/>
          <ac:spMkLst>
            <pc:docMk/>
            <pc:sldMk cId="2457195952" sldId="298"/>
            <ac:spMk id="14" creationId="{04357C93-F0CB-4A1C-8F77-4E9063789819}"/>
          </ac:spMkLst>
        </pc:spChg>
        <pc:spChg chg="add">
          <ac:chgData name="tanaboon tongbuasirilai" userId="3a6fbbe2-a5cd-4f36-96f1-1e3cf3325333" providerId="ADAL" clId="{ED3A9C50-6458-44C4-A6C7-B95425A66B87}" dt="2024-08-07T03:08:12.094" v="3125" actId="26606"/>
          <ac:spMkLst>
            <pc:docMk/>
            <pc:sldMk cId="2457195952" sldId="298"/>
            <ac:spMk id="16" creationId="{90F533E9-6690-41A8-A372-4C6C622D028D}"/>
          </ac:spMkLst>
        </pc:spChg>
        <pc:picChg chg="add mod">
          <ac:chgData name="tanaboon tongbuasirilai" userId="3a6fbbe2-a5cd-4f36-96f1-1e3cf3325333" providerId="ADAL" clId="{ED3A9C50-6458-44C4-A6C7-B95425A66B87}" dt="2024-08-07T03:08:12.094" v="3125" actId="26606"/>
          <ac:picMkLst>
            <pc:docMk/>
            <pc:sldMk cId="2457195952" sldId="298"/>
            <ac:picMk id="5" creationId="{1AC53C08-8320-1575-30F1-8FBA72C62161}"/>
          </ac:picMkLst>
        </pc:picChg>
      </pc:sldChg>
      <pc:sldChg chg="addSp delSp modSp new mod setBg">
        <pc:chgData name="tanaboon tongbuasirilai" userId="3a6fbbe2-a5cd-4f36-96f1-1e3cf3325333" providerId="ADAL" clId="{ED3A9C50-6458-44C4-A6C7-B95425A66B87}" dt="2024-08-07T03:11:20.575" v="3211" actId="207"/>
        <pc:sldMkLst>
          <pc:docMk/>
          <pc:sldMk cId="865422232" sldId="299"/>
        </pc:sldMkLst>
        <pc:spChg chg="mod">
          <ac:chgData name="tanaboon tongbuasirilai" userId="3a6fbbe2-a5cd-4f36-96f1-1e3cf3325333" providerId="ADAL" clId="{ED3A9C50-6458-44C4-A6C7-B95425A66B87}" dt="2024-08-07T03:10:31.821" v="3198" actId="14100"/>
          <ac:spMkLst>
            <pc:docMk/>
            <pc:sldMk cId="865422232" sldId="299"/>
            <ac:spMk id="2" creationId="{1DB79026-3C3D-66A3-0569-53A70CE7CB95}"/>
          </ac:spMkLst>
        </pc:spChg>
        <pc:spChg chg="add del mod">
          <ac:chgData name="tanaboon tongbuasirilai" userId="3a6fbbe2-a5cd-4f36-96f1-1e3cf3325333" providerId="ADAL" clId="{ED3A9C50-6458-44C4-A6C7-B95425A66B87}" dt="2024-08-07T03:11:20.575" v="3211" actId="207"/>
          <ac:spMkLst>
            <pc:docMk/>
            <pc:sldMk cId="865422232" sldId="299"/>
            <ac:spMk id="3" creationId="{EF1AB7DC-66D7-148A-5537-323E1BC0A307}"/>
          </ac:spMkLst>
        </pc:spChg>
        <pc:picChg chg="add del mod ord">
          <ac:chgData name="tanaboon tongbuasirilai" userId="3a6fbbe2-a5cd-4f36-96f1-1e3cf3325333" providerId="ADAL" clId="{ED3A9C50-6458-44C4-A6C7-B95425A66B87}" dt="2024-08-07T03:09:14.521" v="3146" actId="34307"/>
          <ac:picMkLst>
            <pc:docMk/>
            <pc:sldMk cId="865422232" sldId="299"/>
            <ac:picMk id="4" creationId="{11A03E7E-17B9-699C-CE97-21C178B4EE28}"/>
          </ac:picMkLst>
        </pc:picChg>
        <pc:picChg chg="add">
          <ac:chgData name="tanaboon tongbuasirilai" userId="3a6fbbe2-a5cd-4f36-96f1-1e3cf3325333" providerId="ADAL" clId="{ED3A9C50-6458-44C4-A6C7-B95425A66B87}" dt="2024-08-07T03:10:22.265" v="3194" actId="26606"/>
          <ac:picMkLst>
            <pc:docMk/>
            <pc:sldMk cId="865422232" sldId="299"/>
            <ac:picMk id="5" creationId="{E67D788D-414A-AD63-09A1-5BAFF02B71ED}"/>
          </ac:picMkLst>
        </pc:picChg>
        <pc:cxnChg chg="add">
          <ac:chgData name="tanaboon tongbuasirilai" userId="3a6fbbe2-a5cd-4f36-96f1-1e3cf3325333" providerId="ADAL" clId="{ED3A9C50-6458-44C4-A6C7-B95425A66B87}" dt="2024-08-07T03:10:22.265" v="3194" actId="26606"/>
          <ac:cxnSpMkLst>
            <pc:docMk/>
            <pc:sldMk cId="865422232" sldId="299"/>
            <ac:cxnSpMk id="9" creationId="{1503BFE4-729B-D9D0-C17B-501E6AF1127A}"/>
          </ac:cxnSpMkLst>
        </pc:cxnChg>
      </pc:sldChg>
      <pc:sldChg chg="addSp delSp modSp new mod setBg">
        <pc:chgData name="tanaboon tongbuasirilai" userId="3a6fbbe2-a5cd-4f36-96f1-1e3cf3325333" providerId="ADAL" clId="{ED3A9C50-6458-44C4-A6C7-B95425A66B87}" dt="2024-08-07T04:08:54.893" v="3428" actId="14100"/>
        <pc:sldMkLst>
          <pc:docMk/>
          <pc:sldMk cId="1746090931" sldId="300"/>
        </pc:sldMkLst>
        <pc:spChg chg="mod">
          <ac:chgData name="tanaboon tongbuasirilai" userId="3a6fbbe2-a5cd-4f36-96f1-1e3cf3325333" providerId="ADAL" clId="{ED3A9C50-6458-44C4-A6C7-B95425A66B87}" dt="2024-08-07T04:04:51.323" v="3317" actId="26606"/>
          <ac:spMkLst>
            <pc:docMk/>
            <pc:sldMk cId="1746090931" sldId="300"/>
            <ac:spMk id="2" creationId="{A2493286-AFFF-68CE-145C-BAC3379544C7}"/>
          </ac:spMkLst>
        </pc:spChg>
        <pc:spChg chg="del">
          <ac:chgData name="tanaboon tongbuasirilai" userId="3a6fbbe2-a5cd-4f36-96f1-1e3cf3325333" providerId="ADAL" clId="{ED3A9C50-6458-44C4-A6C7-B95425A66B87}" dt="2024-08-07T04:04:24.671" v="3315" actId="478"/>
          <ac:spMkLst>
            <pc:docMk/>
            <pc:sldMk cId="1746090931" sldId="300"/>
            <ac:spMk id="3" creationId="{6F83B93E-B1D6-70C4-52CE-60DC61FF164A}"/>
          </ac:spMkLst>
        </pc:spChg>
        <pc:spChg chg="add mod">
          <ac:chgData name="tanaboon tongbuasirilai" userId="3a6fbbe2-a5cd-4f36-96f1-1e3cf3325333" providerId="ADAL" clId="{ED3A9C50-6458-44C4-A6C7-B95425A66B87}" dt="2024-08-07T04:05:38.500" v="3322" actId="1076"/>
          <ac:spMkLst>
            <pc:docMk/>
            <pc:sldMk cId="1746090931" sldId="300"/>
            <ac:spMk id="6" creationId="{522501F4-D100-CB16-B199-60C9327C55BA}"/>
          </ac:spMkLst>
        </pc:spChg>
        <pc:spChg chg="add mod">
          <ac:chgData name="tanaboon tongbuasirilai" userId="3a6fbbe2-a5cd-4f36-96f1-1e3cf3325333" providerId="ADAL" clId="{ED3A9C50-6458-44C4-A6C7-B95425A66B87}" dt="2024-08-07T04:08:44.894" v="3425" actId="1076"/>
          <ac:spMkLst>
            <pc:docMk/>
            <pc:sldMk cId="1746090931" sldId="300"/>
            <ac:spMk id="9" creationId="{0015C496-89B0-DAB3-2900-11292726C514}"/>
          </ac:spMkLst>
        </pc:spChg>
        <pc:spChg chg="add">
          <ac:chgData name="tanaboon tongbuasirilai" userId="3a6fbbe2-a5cd-4f36-96f1-1e3cf3325333" providerId="ADAL" clId="{ED3A9C50-6458-44C4-A6C7-B95425A66B87}" dt="2024-08-07T04:04:51.323" v="3317" actId="26606"/>
          <ac:spMkLst>
            <pc:docMk/>
            <pc:sldMk cId="1746090931" sldId="300"/>
            <ac:spMk id="10" creationId="{A8384FB5-9ADC-4DDC-881B-597D56F5B15D}"/>
          </ac:spMkLst>
        </pc:spChg>
        <pc:spChg chg="add mod">
          <ac:chgData name="tanaboon tongbuasirilai" userId="3a6fbbe2-a5cd-4f36-96f1-1e3cf3325333" providerId="ADAL" clId="{ED3A9C50-6458-44C4-A6C7-B95425A66B87}" dt="2024-08-07T04:08:04.933" v="3419" actId="1076"/>
          <ac:spMkLst>
            <pc:docMk/>
            <pc:sldMk cId="1746090931" sldId="300"/>
            <ac:spMk id="11" creationId="{2D49F03B-D217-2A0A-3D08-DD89B9A9166F}"/>
          </ac:spMkLst>
        </pc:spChg>
        <pc:spChg chg="add">
          <ac:chgData name="tanaboon tongbuasirilai" userId="3a6fbbe2-a5cd-4f36-96f1-1e3cf3325333" providerId="ADAL" clId="{ED3A9C50-6458-44C4-A6C7-B95425A66B87}" dt="2024-08-07T04:04:51.323" v="3317" actId="26606"/>
          <ac:spMkLst>
            <pc:docMk/>
            <pc:sldMk cId="1746090931" sldId="300"/>
            <ac:spMk id="12" creationId="{91E5A9A7-95C6-4F4F-B00E-C82E07FE62EF}"/>
          </ac:spMkLst>
        </pc:spChg>
        <pc:spChg chg="add">
          <ac:chgData name="tanaboon tongbuasirilai" userId="3a6fbbe2-a5cd-4f36-96f1-1e3cf3325333" providerId="ADAL" clId="{ED3A9C50-6458-44C4-A6C7-B95425A66B87}" dt="2024-08-07T04:04:51.323" v="3317" actId="26606"/>
          <ac:spMkLst>
            <pc:docMk/>
            <pc:sldMk cId="1746090931" sldId="300"/>
            <ac:spMk id="14" creationId="{D07DD2DE-F619-49DD-B5E7-03A290FF4ED1}"/>
          </ac:spMkLst>
        </pc:spChg>
        <pc:spChg chg="add">
          <ac:chgData name="tanaboon tongbuasirilai" userId="3a6fbbe2-a5cd-4f36-96f1-1e3cf3325333" providerId="ADAL" clId="{ED3A9C50-6458-44C4-A6C7-B95425A66B87}" dt="2024-08-07T04:04:51.323" v="3317" actId="26606"/>
          <ac:spMkLst>
            <pc:docMk/>
            <pc:sldMk cId="1746090931" sldId="300"/>
            <ac:spMk id="16" creationId="{85149191-5F60-4A28-AAFF-039F96B0F3EC}"/>
          </ac:spMkLst>
        </pc:spChg>
        <pc:spChg chg="add">
          <ac:chgData name="tanaboon tongbuasirilai" userId="3a6fbbe2-a5cd-4f36-96f1-1e3cf3325333" providerId="ADAL" clId="{ED3A9C50-6458-44C4-A6C7-B95425A66B87}" dt="2024-08-07T04:04:51.323" v="3317" actId="26606"/>
          <ac:spMkLst>
            <pc:docMk/>
            <pc:sldMk cId="1746090931" sldId="300"/>
            <ac:spMk id="18" creationId="{F8260ED5-17F7-4158-B241-D51DD4CF1B7E}"/>
          </ac:spMkLst>
        </pc:spChg>
        <pc:picChg chg="add mod">
          <ac:chgData name="tanaboon tongbuasirilai" userId="3a6fbbe2-a5cd-4f36-96f1-1e3cf3325333" providerId="ADAL" clId="{ED3A9C50-6458-44C4-A6C7-B95425A66B87}" dt="2024-08-07T04:05:38.500" v="3322" actId="1076"/>
          <ac:picMkLst>
            <pc:docMk/>
            <pc:sldMk cId="1746090931" sldId="300"/>
            <ac:picMk id="5" creationId="{998485C5-F151-8D38-8DAD-676142F0F852}"/>
          </ac:picMkLst>
        </pc:picChg>
        <pc:picChg chg="add mod">
          <ac:chgData name="tanaboon tongbuasirilai" userId="3a6fbbe2-a5cd-4f36-96f1-1e3cf3325333" providerId="ADAL" clId="{ED3A9C50-6458-44C4-A6C7-B95425A66B87}" dt="2024-08-07T04:07:31.637" v="3413" actId="1076"/>
          <ac:picMkLst>
            <pc:docMk/>
            <pc:sldMk cId="1746090931" sldId="300"/>
            <ac:picMk id="8" creationId="{54360AE7-CA92-5786-DEF3-A585847A5DC3}"/>
          </ac:picMkLst>
        </pc:picChg>
        <pc:cxnChg chg="add mod">
          <ac:chgData name="tanaboon tongbuasirilai" userId="3a6fbbe2-a5cd-4f36-96f1-1e3cf3325333" providerId="ADAL" clId="{ED3A9C50-6458-44C4-A6C7-B95425A66B87}" dt="2024-08-07T04:08:54.893" v="3428" actId="14100"/>
          <ac:cxnSpMkLst>
            <pc:docMk/>
            <pc:sldMk cId="1746090931" sldId="300"/>
            <ac:cxnSpMk id="15" creationId="{1430F383-4372-D7AA-8030-17C13F834639}"/>
          </ac:cxnSpMkLst>
        </pc:cxnChg>
        <pc:cxnChg chg="add mod">
          <ac:chgData name="tanaboon tongbuasirilai" userId="3a6fbbe2-a5cd-4f36-96f1-1e3cf3325333" providerId="ADAL" clId="{ED3A9C50-6458-44C4-A6C7-B95425A66B87}" dt="2024-08-07T04:08:39.897" v="3424" actId="208"/>
          <ac:cxnSpMkLst>
            <pc:docMk/>
            <pc:sldMk cId="1746090931" sldId="300"/>
            <ac:cxnSpMk id="19" creationId="{67A18F0A-C4EB-BC84-1124-4F152CCA7663}"/>
          </ac:cxnSpMkLst>
        </pc:cxnChg>
      </pc:sldChg>
      <pc:sldChg chg="addSp delSp modSp new mod setBg addAnim delAnim">
        <pc:chgData name="tanaboon tongbuasirilai" userId="3a6fbbe2-a5cd-4f36-96f1-1e3cf3325333" providerId="ADAL" clId="{ED3A9C50-6458-44C4-A6C7-B95425A66B87}" dt="2024-08-07T04:16:55.762" v="3553" actId="26606"/>
        <pc:sldMkLst>
          <pc:docMk/>
          <pc:sldMk cId="3056346032" sldId="301"/>
        </pc:sldMkLst>
        <pc:spChg chg="mod">
          <ac:chgData name="tanaboon tongbuasirilai" userId="3a6fbbe2-a5cd-4f36-96f1-1e3cf3325333" providerId="ADAL" clId="{ED3A9C50-6458-44C4-A6C7-B95425A66B87}" dt="2024-08-07T04:16:55.762" v="3553" actId="26606"/>
          <ac:spMkLst>
            <pc:docMk/>
            <pc:sldMk cId="3056346032" sldId="301"/>
            <ac:spMk id="2" creationId="{4D14EABE-D258-CD66-30A9-FA036895010F}"/>
          </ac:spMkLst>
        </pc:spChg>
        <pc:spChg chg="del">
          <ac:chgData name="tanaboon tongbuasirilai" userId="3a6fbbe2-a5cd-4f36-96f1-1e3cf3325333" providerId="ADAL" clId="{ED3A9C50-6458-44C4-A6C7-B95425A66B87}" dt="2024-08-07T04:16:33.358" v="3539" actId="478"/>
          <ac:spMkLst>
            <pc:docMk/>
            <pc:sldMk cId="3056346032" sldId="301"/>
            <ac:spMk id="3" creationId="{4F0BF735-4160-0699-0AFD-4312ECEE1D4C}"/>
          </ac:spMkLst>
        </pc:spChg>
        <pc:spChg chg="add del">
          <ac:chgData name="tanaboon tongbuasirilai" userId="3a6fbbe2-a5cd-4f36-96f1-1e3cf3325333" providerId="ADAL" clId="{ED3A9C50-6458-44C4-A6C7-B95425A66B87}" dt="2024-08-07T04:16:55.762" v="3553" actId="26606"/>
          <ac:spMkLst>
            <pc:docMk/>
            <pc:sldMk cId="3056346032" sldId="301"/>
            <ac:spMk id="8" creationId="{676A1B86-DC99-46B9-B5AA-A7E928EA9CF7}"/>
          </ac:spMkLst>
        </pc:spChg>
        <pc:spChg chg="add del">
          <ac:chgData name="tanaboon tongbuasirilai" userId="3a6fbbe2-a5cd-4f36-96f1-1e3cf3325333" providerId="ADAL" clId="{ED3A9C50-6458-44C4-A6C7-B95425A66B87}" dt="2024-08-07T04:16:55.762" v="3553" actId="26606"/>
          <ac:spMkLst>
            <pc:docMk/>
            <pc:sldMk cId="3056346032" sldId="301"/>
            <ac:spMk id="10" creationId="{E9304FFE-74E9-4316-B822-F35A685E2D09}"/>
          </ac:spMkLst>
        </pc:spChg>
        <pc:spChg chg="add del">
          <ac:chgData name="tanaboon tongbuasirilai" userId="3a6fbbe2-a5cd-4f36-96f1-1e3cf3325333" providerId="ADAL" clId="{ED3A9C50-6458-44C4-A6C7-B95425A66B87}" dt="2024-08-07T04:16:55.756" v="3552" actId="26606"/>
          <ac:spMkLst>
            <pc:docMk/>
            <pc:sldMk cId="3056346032" sldId="301"/>
            <ac:spMk id="15" creationId="{676A1B86-DC99-46B9-B5AA-A7E928EA9CF7}"/>
          </ac:spMkLst>
        </pc:spChg>
        <pc:spChg chg="add del">
          <ac:chgData name="tanaboon tongbuasirilai" userId="3a6fbbe2-a5cd-4f36-96f1-1e3cf3325333" providerId="ADAL" clId="{ED3A9C50-6458-44C4-A6C7-B95425A66B87}" dt="2024-08-07T04:16:55.756" v="3552" actId="26606"/>
          <ac:spMkLst>
            <pc:docMk/>
            <pc:sldMk cId="3056346032" sldId="301"/>
            <ac:spMk id="17" creationId="{E9304FFE-74E9-4316-B822-F35A685E2D09}"/>
          </ac:spMkLst>
        </pc:spChg>
        <pc:spChg chg="add">
          <ac:chgData name="tanaboon tongbuasirilai" userId="3a6fbbe2-a5cd-4f36-96f1-1e3cf3325333" providerId="ADAL" clId="{ED3A9C50-6458-44C4-A6C7-B95425A66B87}" dt="2024-08-07T04:16:55.762" v="3553" actId="26606"/>
          <ac:spMkLst>
            <pc:docMk/>
            <pc:sldMk cId="3056346032" sldId="301"/>
            <ac:spMk id="19" creationId="{06DA9DF9-31F7-4056-B42E-878CC92417B8}"/>
          </ac:spMkLst>
        </pc:spChg>
        <pc:picChg chg="add mod">
          <ac:chgData name="tanaboon tongbuasirilai" userId="3a6fbbe2-a5cd-4f36-96f1-1e3cf3325333" providerId="ADAL" clId="{ED3A9C50-6458-44C4-A6C7-B95425A66B87}" dt="2024-08-07T04:16:55.762" v="3553" actId="26606"/>
          <ac:picMkLst>
            <pc:docMk/>
            <pc:sldMk cId="3056346032" sldId="301"/>
            <ac:picMk id="4" creationId="{77206491-4CC3-DDB4-83F4-6920DBD09B5F}"/>
          </ac:picMkLst>
        </pc:picChg>
      </pc:sldChg>
      <pc:sldChg chg="addSp delSp modSp new mod setBg">
        <pc:chgData name="tanaboon tongbuasirilai" userId="3a6fbbe2-a5cd-4f36-96f1-1e3cf3325333" providerId="ADAL" clId="{ED3A9C50-6458-44C4-A6C7-B95425A66B87}" dt="2024-08-07T04:18:14.739" v="3639" actId="5793"/>
        <pc:sldMkLst>
          <pc:docMk/>
          <pc:sldMk cId="2582140703" sldId="302"/>
        </pc:sldMkLst>
        <pc:spChg chg="mod">
          <ac:chgData name="tanaboon tongbuasirilai" userId="3a6fbbe2-a5cd-4f36-96f1-1e3cf3325333" providerId="ADAL" clId="{ED3A9C50-6458-44C4-A6C7-B95425A66B87}" dt="2024-08-07T04:18:14.739" v="3639" actId="5793"/>
          <ac:spMkLst>
            <pc:docMk/>
            <pc:sldMk cId="2582140703" sldId="302"/>
            <ac:spMk id="2" creationId="{4E8A589E-D000-D0C3-04EC-B442D7ABABCA}"/>
          </ac:spMkLst>
        </pc:spChg>
        <pc:spChg chg="del mod">
          <ac:chgData name="tanaboon tongbuasirilai" userId="3a6fbbe2-a5cd-4f36-96f1-1e3cf3325333" providerId="ADAL" clId="{ED3A9C50-6458-44C4-A6C7-B95425A66B87}" dt="2024-08-07T04:17:52.568" v="3624" actId="26606"/>
          <ac:spMkLst>
            <pc:docMk/>
            <pc:sldMk cId="2582140703" sldId="302"/>
            <ac:spMk id="3" creationId="{E10F0A4C-01AA-04A1-F943-C39A64D49DBA}"/>
          </ac:spMkLst>
        </pc:spChg>
        <pc:spChg chg="add">
          <ac:chgData name="tanaboon tongbuasirilai" userId="3a6fbbe2-a5cd-4f36-96f1-1e3cf3325333" providerId="ADAL" clId="{ED3A9C50-6458-44C4-A6C7-B95425A66B87}" dt="2024-08-07T04:17:52.568" v="3624" actId="26606"/>
          <ac:spMkLst>
            <pc:docMk/>
            <pc:sldMk cId="2582140703" sldId="302"/>
            <ac:spMk id="9" creationId="{35DB3719-6FDC-4E5D-891D-FF40B7300F64}"/>
          </ac:spMkLst>
        </pc:spChg>
        <pc:spChg chg="add">
          <ac:chgData name="tanaboon tongbuasirilai" userId="3a6fbbe2-a5cd-4f36-96f1-1e3cf3325333" providerId="ADAL" clId="{ED3A9C50-6458-44C4-A6C7-B95425A66B87}" dt="2024-08-07T04:17:52.568" v="3624" actId="26606"/>
          <ac:spMkLst>
            <pc:docMk/>
            <pc:sldMk cId="2582140703" sldId="302"/>
            <ac:spMk id="11" creationId="{E0CBAC23-2E3F-4A90-BA59-F8299F6A5439}"/>
          </ac:spMkLst>
        </pc:spChg>
        <pc:graphicFrameChg chg="add modGraphic">
          <ac:chgData name="tanaboon tongbuasirilai" userId="3a6fbbe2-a5cd-4f36-96f1-1e3cf3325333" providerId="ADAL" clId="{ED3A9C50-6458-44C4-A6C7-B95425A66B87}" dt="2024-08-07T04:18:07.852" v="3629" actId="404"/>
          <ac:graphicFrameMkLst>
            <pc:docMk/>
            <pc:sldMk cId="2582140703" sldId="302"/>
            <ac:graphicFrameMk id="5" creationId="{07F60E01-4D7A-B5C4-0A83-AF8CFCB8F1D4}"/>
          </ac:graphicFrameMkLst>
        </pc:graphicFrameChg>
      </pc:sldChg>
      <pc:sldChg chg="addSp delSp modSp new mod setBg">
        <pc:chgData name="tanaboon tongbuasirilai" userId="3a6fbbe2-a5cd-4f36-96f1-1e3cf3325333" providerId="ADAL" clId="{ED3A9C50-6458-44C4-A6C7-B95425A66B87}" dt="2024-08-07T04:23:18.727" v="3715" actId="26606"/>
        <pc:sldMkLst>
          <pc:docMk/>
          <pc:sldMk cId="564873035" sldId="303"/>
        </pc:sldMkLst>
        <pc:spChg chg="mod">
          <ac:chgData name="tanaboon tongbuasirilai" userId="3a6fbbe2-a5cd-4f36-96f1-1e3cf3325333" providerId="ADAL" clId="{ED3A9C50-6458-44C4-A6C7-B95425A66B87}" dt="2024-08-07T04:23:18.727" v="3715" actId="26606"/>
          <ac:spMkLst>
            <pc:docMk/>
            <pc:sldMk cId="564873035" sldId="303"/>
            <ac:spMk id="2" creationId="{59B5FCED-AF97-62DD-CE67-E5C0855CECFF}"/>
          </ac:spMkLst>
        </pc:spChg>
        <pc:spChg chg="del mod">
          <ac:chgData name="tanaboon tongbuasirilai" userId="3a6fbbe2-a5cd-4f36-96f1-1e3cf3325333" providerId="ADAL" clId="{ED3A9C50-6458-44C4-A6C7-B95425A66B87}" dt="2024-08-07T04:23:18.727" v="3715" actId="26606"/>
          <ac:spMkLst>
            <pc:docMk/>
            <pc:sldMk cId="564873035" sldId="303"/>
            <ac:spMk id="3" creationId="{A3355C2C-8B7A-FEF6-38B3-B85980886C0B}"/>
          </ac:spMkLst>
        </pc:spChg>
        <pc:spChg chg="add">
          <ac:chgData name="tanaboon tongbuasirilai" userId="3a6fbbe2-a5cd-4f36-96f1-1e3cf3325333" providerId="ADAL" clId="{ED3A9C50-6458-44C4-A6C7-B95425A66B87}" dt="2024-08-07T04:23:18.727" v="3715" actId="26606"/>
          <ac:spMkLst>
            <pc:docMk/>
            <pc:sldMk cId="564873035" sldId="303"/>
            <ac:spMk id="9" creationId="{35DB3719-6FDC-4E5D-891D-FF40B7300F64}"/>
          </ac:spMkLst>
        </pc:spChg>
        <pc:spChg chg="add">
          <ac:chgData name="tanaboon tongbuasirilai" userId="3a6fbbe2-a5cd-4f36-96f1-1e3cf3325333" providerId="ADAL" clId="{ED3A9C50-6458-44C4-A6C7-B95425A66B87}" dt="2024-08-07T04:23:18.727" v="3715" actId="26606"/>
          <ac:spMkLst>
            <pc:docMk/>
            <pc:sldMk cId="564873035" sldId="303"/>
            <ac:spMk id="11" creationId="{E0CBAC23-2E3F-4A90-BA59-F8299F6A5439}"/>
          </ac:spMkLst>
        </pc:spChg>
        <pc:graphicFrameChg chg="add">
          <ac:chgData name="tanaboon tongbuasirilai" userId="3a6fbbe2-a5cd-4f36-96f1-1e3cf3325333" providerId="ADAL" clId="{ED3A9C50-6458-44C4-A6C7-B95425A66B87}" dt="2024-08-07T04:23:18.727" v="3715" actId="26606"/>
          <ac:graphicFrameMkLst>
            <pc:docMk/>
            <pc:sldMk cId="564873035" sldId="303"/>
            <ac:graphicFrameMk id="5" creationId="{C03A6A70-535D-A094-59C4-B7B2AB253BD3}"/>
          </ac:graphicFrameMkLst>
        </pc:graphicFrameChg>
      </pc:sldChg>
      <pc:sldChg chg="addSp delSp modSp new mod setBg modNotesTx">
        <pc:chgData name="tanaboon tongbuasirilai" userId="3a6fbbe2-a5cd-4f36-96f1-1e3cf3325333" providerId="ADAL" clId="{ED3A9C50-6458-44C4-A6C7-B95425A66B87}" dt="2024-08-07T04:30:20.905" v="3734"/>
        <pc:sldMkLst>
          <pc:docMk/>
          <pc:sldMk cId="1787604585" sldId="304"/>
        </pc:sldMkLst>
        <pc:spChg chg="mod">
          <ac:chgData name="tanaboon tongbuasirilai" userId="3a6fbbe2-a5cd-4f36-96f1-1e3cf3325333" providerId="ADAL" clId="{ED3A9C50-6458-44C4-A6C7-B95425A66B87}" dt="2024-08-07T04:29:41.878" v="3733" actId="20577"/>
          <ac:spMkLst>
            <pc:docMk/>
            <pc:sldMk cId="1787604585" sldId="304"/>
            <ac:spMk id="2" creationId="{1A9E6CC6-43A0-EB2D-7FFB-BBBE061582AB}"/>
          </ac:spMkLst>
        </pc:spChg>
        <pc:spChg chg="del">
          <ac:chgData name="tanaboon tongbuasirilai" userId="3a6fbbe2-a5cd-4f36-96f1-1e3cf3325333" providerId="ADAL" clId="{ED3A9C50-6458-44C4-A6C7-B95425A66B87}" dt="2024-08-07T04:29:16.855" v="3716" actId="478"/>
          <ac:spMkLst>
            <pc:docMk/>
            <pc:sldMk cId="1787604585" sldId="304"/>
            <ac:spMk id="3" creationId="{A6222C46-B8D4-271A-888C-5C6B5291B7B7}"/>
          </ac:spMkLst>
        </pc:spChg>
        <pc:spChg chg="add">
          <ac:chgData name="tanaboon tongbuasirilai" userId="3a6fbbe2-a5cd-4f36-96f1-1e3cf3325333" providerId="ADAL" clId="{ED3A9C50-6458-44C4-A6C7-B95425A66B87}" dt="2024-08-07T04:29:36.418" v="3718" actId="26606"/>
          <ac:spMkLst>
            <pc:docMk/>
            <pc:sldMk cId="1787604585" sldId="304"/>
            <ac:spMk id="10" creationId="{A4AC5506-6312-4701-8D3C-40187889A947}"/>
          </ac:spMkLst>
        </pc:spChg>
        <pc:picChg chg="add mod">
          <ac:chgData name="tanaboon tongbuasirilai" userId="3a6fbbe2-a5cd-4f36-96f1-1e3cf3325333" providerId="ADAL" clId="{ED3A9C50-6458-44C4-A6C7-B95425A66B87}" dt="2024-08-07T04:29:36.418" v="3718" actId="26606"/>
          <ac:picMkLst>
            <pc:docMk/>
            <pc:sldMk cId="1787604585" sldId="304"/>
            <ac:picMk id="5" creationId="{C3480D8C-48A8-AB59-21D4-30862CDD64DE}"/>
          </ac:picMkLst>
        </pc:picChg>
      </pc:sldChg>
      <pc:sldChg chg="del">
        <pc:chgData name="tanaboon tongbuasirilai" userId="3a6fbbe2-a5cd-4f36-96f1-1e3cf3325333" providerId="ADAL" clId="{ED3A9C50-6458-44C4-A6C7-B95425A66B87}" dt="2024-07-29T07:24:50.733" v="201" actId="47"/>
        <pc:sldMkLst>
          <pc:docMk/>
          <pc:sldMk cId="3564680050" sldId="304"/>
        </pc:sldMkLst>
      </pc:sldChg>
      <pc:sldChg chg="del">
        <pc:chgData name="tanaboon tongbuasirilai" userId="3a6fbbe2-a5cd-4f36-96f1-1e3cf3325333" providerId="ADAL" clId="{ED3A9C50-6458-44C4-A6C7-B95425A66B87}" dt="2024-07-29T07:24:50.733" v="201" actId="47"/>
        <pc:sldMkLst>
          <pc:docMk/>
          <pc:sldMk cId="1382598167" sldId="305"/>
        </pc:sldMkLst>
      </pc:sldChg>
      <pc:sldChg chg="addSp delSp modSp new mod setBg">
        <pc:chgData name="tanaboon tongbuasirilai" userId="3a6fbbe2-a5cd-4f36-96f1-1e3cf3325333" providerId="ADAL" clId="{ED3A9C50-6458-44C4-A6C7-B95425A66B87}" dt="2024-08-07T05:38:18.942" v="3953" actId="207"/>
        <pc:sldMkLst>
          <pc:docMk/>
          <pc:sldMk cId="2711484357" sldId="305"/>
        </pc:sldMkLst>
        <pc:spChg chg="mod">
          <ac:chgData name="tanaboon tongbuasirilai" userId="3a6fbbe2-a5cd-4f36-96f1-1e3cf3325333" providerId="ADAL" clId="{ED3A9C50-6458-44C4-A6C7-B95425A66B87}" dt="2024-08-07T05:24:01.213" v="3871" actId="26606"/>
          <ac:spMkLst>
            <pc:docMk/>
            <pc:sldMk cId="2711484357" sldId="305"/>
            <ac:spMk id="2" creationId="{2AB2DEB8-DEF6-3F5A-D7D4-32A39E2074D4}"/>
          </ac:spMkLst>
        </pc:spChg>
        <pc:spChg chg="add del mod">
          <ac:chgData name="tanaboon tongbuasirilai" userId="3a6fbbe2-a5cd-4f36-96f1-1e3cf3325333" providerId="ADAL" clId="{ED3A9C50-6458-44C4-A6C7-B95425A66B87}" dt="2024-08-07T05:38:18.942" v="3953" actId="207"/>
          <ac:spMkLst>
            <pc:docMk/>
            <pc:sldMk cId="2711484357" sldId="305"/>
            <ac:spMk id="3" creationId="{75230BA6-6BA0-3265-71DF-A504468914A5}"/>
          </ac:spMkLst>
        </pc:spChg>
        <pc:spChg chg="add mod">
          <ac:chgData name="tanaboon tongbuasirilai" userId="3a6fbbe2-a5cd-4f36-96f1-1e3cf3325333" providerId="ADAL" clId="{ED3A9C50-6458-44C4-A6C7-B95425A66B87}" dt="2024-08-07T05:14:57.996" v="3749"/>
          <ac:spMkLst>
            <pc:docMk/>
            <pc:sldMk cId="2711484357" sldId="305"/>
            <ac:spMk id="4" creationId="{CABAF775-533A-783F-9668-055478DBF6A8}"/>
          </ac:spMkLst>
        </pc:spChg>
        <pc:spChg chg="add del">
          <ac:chgData name="tanaboon tongbuasirilai" userId="3a6fbbe2-a5cd-4f36-96f1-1e3cf3325333" providerId="ADAL" clId="{ED3A9C50-6458-44C4-A6C7-B95425A66B87}" dt="2024-08-07T05:25:31.195" v="3892" actId="26606"/>
          <ac:spMkLst>
            <pc:docMk/>
            <pc:sldMk cId="2711484357" sldId="305"/>
            <ac:spMk id="8" creationId="{DAF1966E-FD40-4A4A-B61B-C4DF7FA05F06}"/>
          </ac:spMkLst>
        </pc:spChg>
        <pc:spChg chg="add del">
          <ac:chgData name="tanaboon tongbuasirilai" userId="3a6fbbe2-a5cd-4f36-96f1-1e3cf3325333" providerId="ADAL" clId="{ED3A9C50-6458-44C4-A6C7-B95425A66B87}" dt="2024-08-07T05:25:31.195" v="3892" actId="26606"/>
          <ac:spMkLst>
            <pc:docMk/>
            <pc:sldMk cId="2711484357" sldId="305"/>
            <ac:spMk id="10" creationId="{047BFA19-D45E-416B-A404-7AF2F3F27017}"/>
          </ac:spMkLst>
        </pc:spChg>
        <pc:spChg chg="add del">
          <ac:chgData name="tanaboon tongbuasirilai" userId="3a6fbbe2-a5cd-4f36-96f1-1e3cf3325333" providerId="ADAL" clId="{ED3A9C50-6458-44C4-A6C7-B95425A66B87}" dt="2024-08-07T05:25:31.195" v="3892" actId="26606"/>
          <ac:spMkLst>
            <pc:docMk/>
            <pc:sldMk cId="2711484357" sldId="305"/>
            <ac:spMk id="12" creationId="{8E0105E7-23DB-4CF2-8258-FF47C7620F6E}"/>
          </ac:spMkLst>
        </pc:spChg>
        <pc:spChg chg="add del">
          <ac:chgData name="tanaboon tongbuasirilai" userId="3a6fbbe2-a5cd-4f36-96f1-1e3cf3325333" providerId="ADAL" clId="{ED3A9C50-6458-44C4-A6C7-B95425A66B87}" dt="2024-08-07T05:25:31.195" v="3892" actId="26606"/>
          <ac:spMkLst>
            <pc:docMk/>
            <pc:sldMk cId="2711484357" sldId="305"/>
            <ac:spMk id="14" creationId="{074B4F7D-14B2-478B-8BF5-01E4E0C5D263}"/>
          </ac:spMkLst>
        </pc:spChg>
        <pc:spChg chg="add del">
          <ac:chgData name="tanaboon tongbuasirilai" userId="3a6fbbe2-a5cd-4f36-96f1-1e3cf3325333" providerId="ADAL" clId="{ED3A9C50-6458-44C4-A6C7-B95425A66B87}" dt="2024-08-07T05:25:31.195" v="3892" actId="26606"/>
          <ac:spMkLst>
            <pc:docMk/>
            <pc:sldMk cId="2711484357" sldId="305"/>
            <ac:spMk id="19" creationId="{DAF1966E-FD40-4A4A-B61B-C4DF7FA05F06}"/>
          </ac:spMkLst>
        </pc:spChg>
        <pc:spChg chg="add del">
          <ac:chgData name="tanaboon tongbuasirilai" userId="3a6fbbe2-a5cd-4f36-96f1-1e3cf3325333" providerId="ADAL" clId="{ED3A9C50-6458-44C4-A6C7-B95425A66B87}" dt="2024-08-07T05:25:31.195" v="3892" actId="26606"/>
          <ac:spMkLst>
            <pc:docMk/>
            <pc:sldMk cId="2711484357" sldId="305"/>
            <ac:spMk id="21" creationId="{047BFA19-D45E-416B-A404-7AF2F3F27017}"/>
          </ac:spMkLst>
        </pc:spChg>
        <pc:spChg chg="add del">
          <ac:chgData name="tanaboon tongbuasirilai" userId="3a6fbbe2-a5cd-4f36-96f1-1e3cf3325333" providerId="ADAL" clId="{ED3A9C50-6458-44C4-A6C7-B95425A66B87}" dt="2024-08-07T05:25:31.195" v="3892" actId="26606"/>
          <ac:spMkLst>
            <pc:docMk/>
            <pc:sldMk cId="2711484357" sldId="305"/>
            <ac:spMk id="23" creationId="{8E0105E7-23DB-4CF2-8258-FF47C7620F6E}"/>
          </ac:spMkLst>
        </pc:spChg>
        <pc:spChg chg="add del">
          <ac:chgData name="tanaboon tongbuasirilai" userId="3a6fbbe2-a5cd-4f36-96f1-1e3cf3325333" providerId="ADAL" clId="{ED3A9C50-6458-44C4-A6C7-B95425A66B87}" dt="2024-08-07T05:25:31.195" v="3892" actId="26606"/>
          <ac:spMkLst>
            <pc:docMk/>
            <pc:sldMk cId="2711484357" sldId="305"/>
            <ac:spMk id="25" creationId="{074B4F7D-14B2-478B-8BF5-01E4E0C5D263}"/>
          </ac:spMkLst>
        </pc:spChg>
        <pc:picChg chg="add del">
          <ac:chgData name="tanaboon tongbuasirilai" userId="3a6fbbe2-a5cd-4f36-96f1-1e3cf3325333" providerId="ADAL" clId="{ED3A9C50-6458-44C4-A6C7-B95425A66B87}" dt="2024-08-07T05:24:01.202" v="3870" actId="26606"/>
          <ac:picMkLst>
            <pc:docMk/>
            <pc:sldMk cId="2711484357" sldId="305"/>
            <ac:picMk id="5" creationId="{B2B84A68-4A49-75B5-29B4-BEC4C4B42545}"/>
          </ac:picMkLst>
        </pc:picChg>
        <pc:cxnChg chg="add del">
          <ac:chgData name="tanaboon tongbuasirilai" userId="3a6fbbe2-a5cd-4f36-96f1-1e3cf3325333" providerId="ADAL" clId="{ED3A9C50-6458-44C4-A6C7-B95425A66B87}" dt="2024-08-07T05:24:01.202" v="3870" actId="26606"/>
          <ac:cxnSpMkLst>
            <pc:docMk/>
            <pc:sldMk cId="2711484357" sldId="305"/>
            <ac:cxnSpMk id="9" creationId="{1503BFE4-729B-D9D0-C17B-501E6AF1127A}"/>
          </ac:cxnSpMkLst>
        </pc:cxnChg>
      </pc:sldChg>
      <pc:sldChg chg="addSp delSp modSp new mod setBg">
        <pc:chgData name="tanaboon tongbuasirilai" userId="3a6fbbe2-a5cd-4f36-96f1-1e3cf3325333" providerId="ADAL" clId="{ED3A9C50-6458-44C4-A6C7-B95425A66B87}" dt="2024-08-07T05:39:44.909" v="3959" actId="207"/>
        <pc:sldMkLst>
          <pc:docMk/>
          <pc:sldMk cId="1604531841" sldId="306"/>
        </pc:sldMkLst>
        <pc:spChg chg="mod">
          <ac:chgData name="tanaboon tongbuasirilai" userId="3a6fbbe2-a5cd-4f36-96f1-1e3cf3325333" providerId="ADAL" clId="{ED3A9C50-6458-44C4-A6C7-B95425A66B87}" dt="2024-08-07T05:35:00.296" v="3927" actId="26606"/>
          <ac:spMkLst>
            <pc:docMk/>
            <pc:sldMk cId="1604531841" sldId="306"/>
            <ac:spMk id="2" creationId="{0E4A6295-7143-1528-A031-59919F53689D}"/>
          </ac:spMkLst>
        </pc:spChg>
        <pc:spChg chg="mod">
          <ac:chgData name="tanaboon tongbuasirilai" userId="3a6fbbe2-a5cd-4f36-96f1-1e3cf3325333" providerId="ADAL" clId="{ED3A9C50-6458-44C4-A6C7-B95425A66B87}" dt="2024-08-07T05:39:44.909" v="3959" actId="207"/>
          <ac:spMkLst>
            <pc:docMk/>
            <pc:sldMk cId="1604531841" sldId="306"/>
            <ac:spMk id="3" creationId="{636967CB-2F94-F528-830E-4D0B26306C4C}"/>
          </ac:spMkLst>
        </pc:spChg>
        <pc:spChg chg="add">
          <ac:chgData name="tanaboon tongbuasirilai" userId="3a6fbbe2-a5cd-4f36-96f1-1e3cf3325333" providerId="ADAL" clId="{ED3A9C50-6458-44C4-A6C7-B95425A66B87}" dt="2024-08-07T05:35:00.296" v="3927" actId="26606"/>
          <ac:spMkLst>
            <pc:docMk/>
            <pc:sldMk cId="1604531841" sldId="306"/>
            <ac:spMk id="16" creationId="{45D37F4E-DDB4-456B-97E0-9937730A039F}"/>
          </ac:spMkLst>
        </pc:spChg>
        <pc:spChg chg="add">
          <ac:chgData name="tanaboon tongbuasirilai" userId="3a6fbbe2-a5cd-4f36-96f1-1e3cf3325333" providerId="ADAL" clId="{ED3A9C50-6458-44C4-A6C7-B95425A66B87}" dt="2024-08-07T05:35:00.296" v="3927" actId="26606"/>
          <ac:spMkLst>
            <pc:docMk/>
            <pc:sldMk cId="1604531841" sldId="306"/>
            <ac:spMk id="18" creationId="{B2DD41CD-8F47-4F56-AD12-4E2FF7696987}"/>
          </ac:spMkLst>
        </pc:spChg>
        <pc:grpChg chg="add del">
          <ac:chgData name="tanaboon tongbuasirilai" userId="3a6fbbe2-a5cd-4f36-96f1-1e3cf3325333" providerId="ADAL" clId="{ED3A9C50-6458-44C4-A6C7-B95425A66B87}" dt="2024-08-07T05:35:00.296" v="3927" actId="26606"/>
          <ac:grpSpMkLst>
            <pc:docMk/>
            <pc:sldMk cId="1604531841" sldId="306"/>
            <ac:grpSpMk id="9" creationId="{8CE57D37-C2D0-066B-1AE3-6F4244344F27}"/>
          </ac:grpSpMkLst>
        </pc:grpChg>
        <pc:picChg chg="add mod">
          <ac:chgData name="tanaboon tongbuasirilai" userId="3a6fbbe2-a5cd-4f36-96f1-1e3cf3325333" providerId="ADAL" clId="{ED3A9C50-6458-44C4-A6C7-B95425A66B87}" dt="2024-08-07T05:35:03.006" v="3928" actId="1076"/>
          <ac:picMkLst>
            <pc:docMk/>
            <pc:sldMk cId="1604531841" sldId="306"/>
            <ac:picMk id="5" creationId="{5DF5B7DF-231A-F22F-2D95-FF49993CFF5D}"/>
          </ac:picMkLst>
        </pc:picChg>
      </pc:sldChg>
      <pc:sldChg chg="addSp modSp new mod setBg">
        <pc:chgData name="tanaboon tongbuasirilai" userId="3a6fbbe2-a5cd-4f36-96f1-1e3cf3325333" providerId="ADAL" clId="{ED3A9C50-6458-44C4-A6C7-B95425A66B87}" dt="2024-08-07T05:41:45.459" v="3966" actId="207"/>
        <pc:sldMkLst>
          <pc:docMk/>
          <pc:sldMk cId="2908347823" sldId="307"/>
        </pc:sldMkLst>
        <pc:spChg chg="mod">
          <ac:chgData name="tanaboon tongbuasirilai" userId="3a6fbbe2-a5cd-4f36-96f1-1e3cf3325333" providerId="ADAL" clId="{ED3A9C50-6458-44C4-A6C7-B95425A66B87}" dt="2024-08-07T05:36:29.579" v="3944" actId="26606"/>
          <ac:spMkLst>
            <pc:docMk/>
            <pc:sldMk cId="2908347823" sldId="307"/>
            <ac:spMk id="2" creationId="{B0EBCF38-5D76-C58B-FA43-7F128AC0220C}"/>
          </ac:spMkLst>
        </pc:spChg>
        <pc:spChg chg="mod">
          <ac:chgData name="tanaboon tongbuasirilai" userId="3a6fbbe2-a5cd-4f36-96f1-1e3cf3325333" providerId="ADAL" clId="{ED3A9C50-6458-44C4-A6C7-B95425A66B87}" dt="2024-08-07T05:41:45.459" v="3966" actId="207"/>
          <ac:spMkLst>
            <pc:docMk/>
            <pc:sldMk cId="2908347823" sldId="307"/>
            <ac:spMk id="3" creationId="{6D297565-9681-51F2-8ED0-7309616170FA}"/>
          </ac:spMkLst>
        </pc:spChg>
        <pc:cxnChg chg="add">
          <ac:chgData name="tanaboon tongbuasirilai" userId="3a6fbbe2-a5cd-4f36-96f1-1e3cf3325333" providerId="ADAL" clId="{ED3A9C50-6458-44C4-A6C7-B95425A66B87}" dt="2024-08-07T05:36:29.579" v="3944" actId="26606"/>
          <ac:cxnSpMkLst>
            <pc:docMk/>
            <pc:sldMk cId="2908347823" sldId="307"/>
            <ac:cxnSpMk id="8" creationId="{00CD8E7C-C23B-A3B9-B18A-838AED877A40}"/>
          </ac:cxnSpMkLst>
        </pc:cxnChg>
      </pc:sldChg>
      <pc:sldChg chg="addSp modSp new mod setBg">
        <pc:chgData name="tanaboon tongbuasirilai" userId="3a6fbbe2-a5cd-4f36-96f1-1e3cf3325333" providerId="ADAL" clId="{ED3A9C50-6458-44C4-A6C7-B95425A66B87}" dt="2024-08-07T05:54:54.736" v="4041" actId="20577"/>
        <pc:sldMkLst>
          <pc:docMk/>
          <pc:sldMk cId="3721062000" sldId="308"/>
        </pc:sldMkLst>
        <pc:spChg chg="mod">
          <ac:chgData name="tanaboon tongbuasirilai" userId="3a6fbbe2-a5cd-4f36-96f1-1e3cf3325333" providerId="ADAL" clId="{ED3A9C50-6458-44C4-A6C7-B95425A66B87}" dt="2024-08-07T05:53:02.991" v="4020" actId="1076"/>
          <ac:spMkLst>
            <pc:docMk/>
            <pc:sldMk cId="3721062000" sldId="308"/>
            <ac:spMk id="2" creationId="{33463B2E-16CB-6CE8-4C3D-D6E2D4405F88}"/>
          </ac:spMkLst>
        </pc:spChg>
        <pc:spChg chg="mod">
          <ac:chgData name="tanaboon tongbuasirilai" userId="3a6fbbe2-a5cd-4f36-96f1-1e3cf3325333" providerId="ADAL" clId="{ED3A9C50-6458-44C4-A6C7-B95425A66B87}" dt="2024-08-07T05:54:54.736" v="4041" actId="20577"/>
          <ac:spMkLst>
            <pc:docMk/>
            <pc:sldMk cId="3721062000" sldId="308"/>
            <ac:spMk id="3" creationId="{1464F572-023F-C151-883B-E6E301A8C881}"/>
          </ac:spMkLst>
        </pc:spChg>
        <pc:spChg chg="add">
          <ac:chgData name="tanaboon tongbuasirilai" userId="3a6fbbe2-a5cd-4f36-96f1-1e3cf3325333" providerId="ADAL" clId="{ED3A9C50-6458-44C4-A6C7-B95425A66B87}" dt="2024-08-07T05:52:23.084" v="4008" actId="26606"/>
          <ac:spMkLst>
            <pc:docMk/>
            <pc:sldMk cId="3721062000" sldId="308"/>
            <ac:spMk id="9" creationId="{B65C0385-5E30-4D2E-AF9F-4639659D34E9}"/>
          </ac:spMkLst>
        </pc:spChg>
        <pc:spChg chg="add">
          <ac:chgData name="tanaboon tongbuasirilai" userId="3a6fbbe2-a5cd-4f36-96f1-1e3cf3325333" providerId="ADAL" clId="{ED3A9C50-6458-44C4-A6C7-B95425A66B87}" dt="2024-08-07T05:52:23.084" v="4008" actId="26606"/>
          <ac:spMkLst>
            <pc:docMk/>
            <pc:sldMk cId="3721062000" sldId="308"/>
            <ac:spMk id="11" creationId="{E335820B-3A29-42C5-AA8D-10ECA43CD985}"/>
          </ac:spMkLst>
        </pc:spChg>
        <pc:picChg chg="add mod">
          <ac:chgData name="tanaboon tongbuasirilai" userId="3a6fbbe2-a5cd-4f36-96f1-1e3cf3325333" providerId="ADAL" clId="{ED3A9C50-6458-44C4-A6C7-B95425A66B87}" dt="2024-08-07T05:53:00.804" v="4019" actId="14100"/>
          <ac:picMkLst>
            <pc:docMk/>
            <pc:sldMk cId="3721062000" sldId="308"/>
            <ac:picMk id="5" creationId="{1B21286F-5940-440F-5F44-00C76933C115}"/>
          </ac:picMkLst>
        </pc:picChg>
      </pc:sldChg>
      <pc:sldChg chg="addSp modSp new mod setBg">
        <pc:chgData name="tanaboon tongbuasirilai" userId="3a6fbbe2-a5cd-4f36-96f1-1e3cf3325333" providerId="ADAL" clId="{ED3A9C50-6458-44C4-A6C7-B95425A66B87}" dt="2024-08-07T06:09:28.567" v="4108" actId="207"/>
        <pc:sldMkLst>
          <pc:docMk/>
          <pc:sldMk cId="2916158006" sldId="309"/>
        </pc:sldMkLst>
        <pc:spChg chg="mod">
          <ac:chgData name="tanaboon tongbuasirilai" userId="3a6fbbe2-a5cd-4f36-96f1-1e3cf3325333" providerId="ADAL" clId="{ED3A9C50-6458-44C4-A6C7-B95425A66B87}" dt="2024-08-07T06:08:26.635" v="4095" actId="26606"/>
          <ac:spMkLst>
            <pc:docMk/>
            <pc:sldMk cId="2916158006" sldId="309"/>
            <ac:spMk id="2" creationId="{895BF9B0-1A69-CA39-1100-1732EA7D3B46}"/>
          </ac:spMkLst>
        </pc:spChg>
        <pc:spChg chg="mod">
          <ac:chgData name="tanaboon tongbuasirilai" userId="3a6fbbe2-a5cd-4f36-96f1-1e3cf3325333" providerId="ADAL" clId="{ED3A9C50-6458-44C4-A6C7-B95425A66B87}" dt="2024-08-07T06:09:28.567" v="4108" actId="207"/>
          <ac:spMkLst>
            <pc:docMk/>
            <pc:sldMk cId="2916158006" sldId="309"/>
            <ac:spMk id="3" creationId="{13499102-E7B7-FD5A-DA8D-968E319F0696}"/>
          </ac:spMkLst>
        </pc:spChg>
        <pc:spChg chg="add">
          <ac:chgData name="tanaboon tongbuasirilai" userId="3a6fbbe2-a5cd-4f36-96f1-1e3cf3325333" providerId="ADAL" clId="{ED3A9C50-6458-44C4-A6C7-B95425A66B87}" dt="2024-08-07T06:08:26.635" v="4095" actId="26606"/>
          <ac:spMkLst>
            <pc:docMk/>
            <pc:sldMk cId="2916158006" sldId="309"/>
            <ac:spMk id="10" creationId="{058A14AF-9FB5-4CC7-BA35-E8E85D3EDF0E}"/>
          </ac:spMkLst>
        </pc:spChg>
        <pc:spChg chg="add">
          <ac:chgData name="tanaboon tongbuasirilai" userId="3a6fbbe2-a5cd-4f36-96f1-1e3cf3325333" providerId="ADAL" clId="{ED3A9C50-6458-44C4-A6C7-B95425A66B87}" dt="2024-08-07T06:08:26.635" v="4095" actId="26606"/>
          <ac:spMkLst>
            <pc:docMk/>
            <pc:sldMk cId="2916158006" sldId="309"/>
            <ac:spMk id="12" creationId="{3A9A4357-BD1D-4622-A4FE-766E6AB8DE84}"/>
          </ac:spMkLst>
        </pc:spChg>
        <pc:spChg chg="add">
          <ac:chgData name="tanaboon tongbuasirilai" userId="3a6fbbe2-a5cd-4f36-96f1-1e3cf3325333" providerId="ADAL" clId="{ED3A9C50-6458-44C4-A6C7-B95425A66B87}" dt="2024-08-07T06:08:26.635" v="4095" actId="26606"/>
          <ac:spMkLst>
            <pc:docMk/>
            <pc:sldMk cId="2916158006" sldId="309"/>
            <ac:spMk id="14" creationId="{E659831F-0D9A-4C63-9EBB-8435B85A440F}"/>
          </ac:spMkLst>
        </pc:spChg>
        <pc:spChg chg="add">
          <ac:chgData name="tanaboon tongbuasirilai" userId="3a6fbbe2-a5cd-4f36-96f1-1e3cf3325333" providerId="ADAL" clId="{ED3A9C50-6458-44C4-A6C7-B95425A66B87}" dt="2024-08-07T06:08:26.635" v="4095" actId="26606"/>
          <ac:spMkLst>
            <pc:docMk/>
            <pc:sldMk cId="2916158006" sldId="309"/>
            <ac:spMk id="16" creationId="{E6995CE5-F890-4ABA-82A2-26507CE8D2A3}"/>
          </ac:spMkLst>
        </pc:spChg>
        <pc:picChg chg="add mod ord">
          <ac:chgData name="tanaboon tongbuasirilai" userId="3a6fbbe2-a5cd-4f36-96f1-1e3cf3325333" providerId="ADAL" clId="{ED3A9C50-6458-44C4-A6C7-B95425A66B87}" dt="2024-08-07T06:08:56.456" v="4104" actId="1076"/>
          <ac:picMkLst>
            <pc:docMk/>
            <pc:sldMk cId="2916158006" sldId="309"/>
            <ac:picMk id="5" creationId="{7E3A8E38-538C-103F-BDD2-96327F613478}"/>
          </ac:picMkLst>
        </pc:picChg>
      </pc:sldChg>
      <pc:sldChg chg="addSp modSp new mod setBg">
        <pc:chgData name="tanaboon tongbuasirilai" userId="3a6fbbe2-a5cd-4f36-96f1-1e3cf3325333" providerId="ADAL" clId="{ED3A9C50-6458-44C4-A6C7-B95425A66B87}" dt="2024-08-07T08:05:43.505" v="4231" actId="207"/>
        <pc:sldMkLst>
          <pc:docMk/>
          <pc:sldMk cId="4244601623" sldId="310"/>
        </pc:sldMkLst>
        <pc:spChg chg="mod">
          <ac:chgData name="tanaboon tongbuasirilai" userId="3a6fbbe2-a5cd-4f36-96f1-1e3cf3325333" providerId="ADAL" clId="{ED3A9C50-6458-44C4-A6C7-B95425A66B87}" dt="2024-08-07T08:03:17.152" v="4179" actId="26606"/>
          <ac:spMkLst>
            <pc:docMk/>
            <pc:sldMk cId="4244601623" sldId="310"/>
            <ac:spMk id="2" creationId="{0C1967F2-B783-794E-9E8B-6011DBCA7B82}"/>
          </ac:spMkLst>
        </pc:spChg>
        <pc:spChg chg="mod">
          <ac:chgData name="tanaboon tongbuasirilai" userId="3a6fbbe2-a5cd-4f36-96f1-1e3cf3325333" providerId="ADAL" clId="{ED3A9C50-6458-44C4-A6C7-B95425A66B87}" dt="2024-08-07T08:05:43.505" v="4231" actId="207"/>
          <ac:spMkLst>
            <pc:docMk/>
            <pc:sldMk cId="4244601623" sldId="310"/>
            <ac:spMk id="3" creationId="{BDA41C24-F0A5-9A0C-5A8A-B76BFE90F7F6}"/>
          </ac:spMkLst>
        </pc:spChg>
        <pc:spChg chg="add">
          <ac:chgData name="tanaboon tongbuasirilai" userId="3a6fbbe2-a5cd-4f36-96f1-1e3cf3325333" providerId="ADAL" clId="{ED3A9C50-6458-44C4-A6C7-B95425A66B87}" dt="2024-08-07T08:03:17.152" v="4179" actId="26606"/>
          <ac:spMkLst>
            <pc:docMk/>
            <pc:sldMk cId="4244601623" sldId="310"/>
            <ac:spMk id="10" creationId="{201CC55D-ED54-4C5C-95E6-10947BD1103B}"/>
          </ac:spMkLst>
        </pc:spChg>
        <pc:spChg chg="add">
          <ac:chgData name="tanaboon tongbuasirilai" userId="3a6fbbe2-a5cd-4f36-96f1-1e3cf3325333" providerId="ADAL" clId="{ED3A9C50-6458-44C4-A6C7-B95425A66B87}" dt="2024-08-07T08:03:17.152" v="4179" actId="26606"/>
          <ac:spMkLst>
            <pc:docMk/>
            <pc:sldMk cId="4244601623" sldId="310"/>
            <ac:spMk id="16" creationId="{3873B707-463F-40B0-8227-E8CC6C67EB25}"/>
          </ac:spMkLst>
        </pc:spChg>
        <pc:spChg chg="add">
          <ac:chgData name="tanaboon tongbuasirilai" userId="3a6fbbe2-a5cd-4f36-96f1-1e3cf3325333" providerId="ADAL" clId="{ED3A9C50-6458-44C4-A6C7-B95425A66B87}" dt="2024-08-07T08:03:17.152" v="4179" actId="26606"/>
          <ac:spMkLst>
            <pc:docMk/>
            <pc:sldMk cId="4244601623" sldId="310"/>
            <ac:spMk id="18" creationId="{C13237C8-E62C-4F0D-A318-BD6FB6C2D138}"/>
          </ac:spMkLst>
        </pc:spChg>
        <pc:spChg chg="add">
          <ac:chgData name="tanaboon tongbuasirilai" userId="3a6fbbe2-a5cd-4f36-96f1-1e3cf3325333" providerId="ADAL" clId="{ED3A9C50-6458-44C4-A6C7-B95425A66B87}" dt="2024-08-07T08:03:17.152" v="4179" actId="26606"/>
          <ac:spMkLst>
            <pc:docMk/>
            <pc:sldMk cId="4244601623" sldId="310"/>
            <ac:spMk id="20" creationId="{19C9EAEA-39D0-4B0E-A0EB-51E7B26740B1}"/>
          </ac:spMkLst>
        </pc:spChg>
        <pc:grpChg chg="add">
          <ac:chgData name="tanaboon tongbuasirilai" userId="3a6fbbe2-a5cd-4f36-96f1-1e3cf3325333" providerId="ADAL" clId="{ED3A9C50-6458-44C4-A6C7-B95425A66B87}" dt="2024-08-07T08:03:17.152" v="4179" actId="26606"/>
          <ac:grpSpMkLst>
            <pc:docMk/>
            <pc:sldMk cId="4244601623" sldId="310"/>
            <ac:grpSpMk id="12" creationId="{1DE889C7-FAD6-4397-98E2-05D503484459}"/>
          </ac:grpSpMkLst>
        </pc:grpChg>
        <pc:picChg chg="add mod">
          <ac:chgData name="tanaboon tongbuasirilai" userId="3a6fbbe2-a5cd-4f36-96f1-1e3cf3325333" providerId="ADAL" clId="{ED3A9C50-6458-44C4-A6C7-B95425A66B87}" dt="2024-08-07T08:03:17.152" v="4179" actId="26606"/>
          <ac:picMkLst>
            <pc:docMk/>
            <pc:sldMk cId="4244601623" sldId="310"/>
            <ac:picMk id="5" creationId="{158DE7F6-C709-E4F9-D592-0A89BF2012D0}"/>
          </ac:picMkLst>
        </pc:picChg>
      </pc:sldChg>
      <pc:sldChg chg="addSp delSp modSp new mod setBg">
        <pc:chgData name="tanaboon tongbuasirilai" userId="3a6fbbe2-a5cd-4f36-96f1-1e3cf3325333" providerId="ADAL" clId="{ED3A9C50-6458-44C4-A6C7-B95425A66B87}" dt="2024-08-07T08:01:15.236" v="4169" actId="207"/>
        <pc:sldMkLst>
          <pc:docMk/>
          <pc:sldMk cId="4101970422" sldId="311"/>
        </pc:sldMkLst>
        <pc:spChg chg="mod">
          <ac:chgData name="tanaboon tongbuasirilai" userId="3a6fbbe2-a5cd-4f36-96f1-1e3cf3325333" providerId="ADAL" clId="{ED3A9C50-6458-44C4-A6C7-B95425A66B87}" dt="2024-08-07T06:36:52.017" v="4131" actId="26606"/>
          <ac:spMkLst>
            <pc:docMk/>
            <pc:sldMk cId="4101970422" sldId="311"/>
            <ac:spMk id="2" creationId="{8D290405-C218-EC30-7092-817AB711D785}"/>
          </ac:spMkLst>
        </pc:spChg>
        <pc:spChg chg="mod">
          <ac:chgData name="tanaboon tongbuasirilai" userId="3a6fbbe2-a5cd-4f36-96f1-1e3cf3325333" providerId="ADAL" clId="{ED3A9C50-6458-44C4-A6C7-B95425A66B87}" dt="2024-08-07T08:01:15.236" v="4169" actId="207"/>
          <ac:spMkLst>
            <pc:docMk/>
            <pc:sldMk cId="4101970422" sldId="311"/>
            <ac:spMk id="3" creationId="{69F8AFDA-B568-DE0A-54C1-2F268165892A}"/>
          </ac:spMkLst>
        </pc:spChg>
        <pc:spChg chg="add del">
          <ac:chgData name="tanaboon tongbuasirilai" userId="3a6fbbe2-a5cd-4f36-96f1-1e3cf3325333" providerId="ADAL" clId="{ED3A9C50-6458-44C4-A6C7-B95425A66B87}" dt="2024-08-07T06:36:47.941" v="4124" actId="26606"/>
          <ac:spMkLst>
            <pc:docMk/>
            <pc:sldMk cId="4101970422" sldId="311"/>
            <ac:spMk id="10" creationId="{45D37F4E-DDB4-456B-97E0-9937730A039F}"/>
          </ac:spMkLst>
        </pc:spChg>
        <pc:spChg chg="add del">
          <ac:chgData name="tanaboon tongbuasirilai" userId="3a6fbbe2-a5cd-4f36-96f1-1e3cf3325333" providerId="ADAL" clId="{ED3A9C50-6458-44C4-A6C7-B95425A66B87}" dt="2024-08-07T06:36:47.941" v="4124" actId="26606"/>
          <ac:spMkLst>
            <pc:docMk/>
            <pc:sldMk cId="4101970422" sldId="311"/>
            <ac:spMk id="12" creationId="{B2DD41CD-8F47-4F56-AD12-4E2FF7696987}"/>
          </ac:spMkLst>
        </pc:spChg>
        <pc:spChg chg="add del">
          <ac:chgData name="tanaboon tongbuasirilai" userId="3a6fbbe2-a5cd-4f36-96f1-1e3cf3325333" providerId="ADAL" clId="{ED3A9C50-6458-44C4-A6C7-B95425A66B87}" dt="2024-08-07T06:36:50.320" v="4126" actId="26606"/>
          <ac:spMkLst>
            <pc:docMk/>
            <pc:sldMk cId="4101970422" sldId="311"/>
            <ac:spMk id="14" creationId="{E659831F-0D9A-4C63-9EBB-8435B85A440F}"/>
          </ac:spMkLst>
        </pc:spChg>
        <pc:spChg chg="add del">
          <ac:chgData name="tanaboon tongbuasirilai" userId="3a6fbbe2-a5cd-4f36-96f1-1e3cf3325333" providerId="ADAL" clId="{ED3A9C50-6458-44C4-A6C7-B95425A66B87}" dt="2024-08-07T06:36:50.320" v="4126" actId="26606"/>
          <ac:spMkLst>
            <pc:docMk/>
            <pc:sldMk cId="4101970422" sldId="311"/>
            <ac:spMk id="15" creationId="{117AB3D3-3C9C-4DED-809A-78734805B895}"/>
          </ac:spMkLst>
        </pc:spChg>
        <pc:spChg chg="add del">
          <ac:chgData name="tanaboon tongbuasirilai" userId="3a6fbbe2-a5cd-4f36-96f1-1e3cf3325333" providerId="ADAL" clId="{ED3A9C50-6458-44C4-A6C7-B95425A66B87}" dt="2024-08-07T06:36:50.320" v="4126" actId="26606"/>
          <ac:spMkLst>
            <pc:docMk/>
            <pc:sldMk cId="4101970422" sldId="311"/>
            <ac:spMk id="16" creationId="{E6995CE5-F890-4ABA-82A2-26507CE8D2A3}"/>
          </ac:spMkLst>
        </pc:spChg>
        <pc:spChg chg="add del">
          <ac:chgData name="tanaboon tongbuasirilai" userId="3a6fbbe2-a5cd-4f36-96f1-1e3cf3325333" providerId="ADAL" clId="{ED3A9C50-6458-44C4-A6C7-B95425A66B87}" dt="2024-08-07T06:36:50.320" v="4126" actId="26606"/>
          <ac:spMkLst>
            <pc:docMk/>
            <pc:sldMk cId="4101970422" sldId="311"/>
            <ac:spMk id="17" creationId="{3A9A4357-BD1D-4622-A4FE-766E6AB8DE84}"/>
          </ac:spMkLst>
        </pc:spChg>
        <pc:spChg chg="add del">
          <ac:chgData name="tanaboon tongbuasirilai" userId="3a6fbbe2-a5cd-4f36-96f1-1e3cf3325333" providerId="ADAL" clId="{ED3A9C50-6458-44C4-A6C7-B95425A66B87}" dt="2024-08-07T06:36:51.280" v="4128" actId="26606"/>
          <ac:spMkLst>
            <pc:docMk/>
            <pc:sldMk cId="4101970422" sldId="311"/>
            <ac:spMk id="19" creationId="{058A14AF-9FB5-4CC7-BA35-E8E85D3EDF0E}"/>
          </ac:spMkLst>
        </pc:spChg>
        <pc:spChg chg="add del">
          <ac:chgData name="tanaboon tongbuasirilai" userId="3a6fbbe2-a5cd-4f36-96f1-1e3cf3325333" providerId="ADAL" clId="{ED3A9C50-6458-44C4-A6C7-B95425A66B87}" dt="2024-08-07T06:36:51.280" v="4128" actId="26606"/>
          <ac:spMkLst>
            <pc:docMk/>
            <pc:sldMk cId="4101970422" sldId="311"/>
            <ac:spMk id="20" creationId="{3A9A4357-BD1D-4622-A4FE-766E6AB8DE84}"/>
          </ac:spMkLst>
        </pc:spChg>
        <pc:spChg chg="add del">
          <ac:chgData name="tanaboon tongbuasirilai" userId="3a6fbbe2-a5cd-4f36-96f1-1e3cf3325333" providerId="ADAL" clId="{ED3A9C50-6458-44C4-A6C7-B95425A66B87}" dt="2024-08-07T06:36:51.280" v="4128" actId="26606"/>
          <ac:spMkLst>
            <pc:docMk/>
            <pc:sldMk cId="4101970422" sldId="311"/>
            <ac:spMk id="21" creationId="{E659831F-0D9A-4C63-9EBB-8435B85A440F}"/>
          </ac:spMkLst>
        </pc:spChg>
        <pc:spChg chg="add del">
          <ac:chgData name="tanaboon tongbuasirilai" userId="3a6fbbe2-a5cd-4f36-96f1-1e3cf3325333" providerId="ADAL" clId="{ED3A9C50-6458-44C4-A6C7-B95425A66B87}" dt="2024-08-07T06:36:51.280" v="4128" actId="26606"/>
          <ac:spMkLst>
            <pc:docMk/>
            <pc:sldMk cId="4101970422" sldId="311"/>
            <ac:spMk id="22" creationId="{E6995CE5-F890-4ABA-82A2-26507CE8D2A3}"/>
          </ac:spMkLst>
        </pc:spChg>
        <pc:spChg chg="add del">
          <ac:chgData name="tanaboon tongbuasirilai" userId="3a6fbbe2-a5cd-4f36-96f1-1e3cf3325333" providerId="ADAL" clId="{ED3A9C50-6458-44C4-A6C7-B95425A66B87}" dt="2024-08-07T06:36:52.008" v="4130" actId="26606"/>
          <ac:spMkLst>
            <pc:docMk/>
            <pc:sldMk cId="4101970422" sldId="311"/>
            <ac:spMk id="24" creationId="{117AB3D3-3C9C-4DED-809A-78734805B895}"/>
          </ac:spMkLst>
        </pc:spChg>
        <pc:spChg chg="add del">
          <ac:chgData name="tanaboon tongbuasirilai" userId="3a6fbbe2-a5cd-4f36-96f1-1e3cf3325333" providerId="ADAL" clId="{ED3A9C50-6458-44C4-A6C7-B95425A66B87}" dt="2024-08-07T06:36:52.008" v="4130" actId="26606"/>
          <ac:spMkLst>
            <pc:docMk/>
            <pc:sldMk cId="4101970422" sldId="311"/>
            <ac:spMk id="25" creationId="{3A9A4357-BD1D-4622-A4FE-766E6AB8DE84}"/>
          </ac:spMkLst>
        </pc:spChg>
        <pc:spChg chg="add del">
          <ac:chgData name="tanaboon tongbuasirilai" userId="3a6fbbe2-a5cd-4f36-96f1-1e3cf3325333" providerId="ADAL" clId="{ED3A9C50-6458-44C4-A6C7-B95425A66B87}" dt="2024-08-07T06:36:52.008" v="4130" actId="26606"/>
          <ac:spMkLst>
            <pc:docMk/>
            <pc:sldMk cId="4101970422" sldId="311"/>
            <ac:spMk id="26" creationId="{E659831F-0D9A-4C63-9EBB-8435B85A440F}"/>
          </ac:spMkLst>
        </pc:spChg>
        <pc:spChg chg="add del">
          <ac:chgData name="tanaboon tongbuasirilai" userId="3a6fbbe2-a5cd-4f36-96f1-1e3cf3325333" providerId="ADAL" clId="{ED3A9C50-6458-44C4-A6C7-B95425A66B87}" dt="2024-08-07T06:36:52.008" v="4130" actId="26606"/>
          <ac:spMkLst>
            <pc:docMk/>
            <pc:sldMk cId="4101970422" sldId="311"/>
            <ac:spMk id="27" creationId="{E6995CE5-F890-4ABA-82A2-26507CE8D2A3}"/>
          </ac:spMkLst>
        </pc:spChg>
        <pc:spChg chg="add">
          <ac:chgData name="tanaboon tongbuasirilai" userId="3a6fbbe2-a5cd-4f36-96f1-1e3cf3325333" providerId="ADAL" clId="{ED3A9C50-6458-44C4-A6C7-B95425A66B87}" dt="2024-08-07T06:36:52.017" v="4131" actId="26606"/>
          <ac:spMkLst>
            <pc:docMk/>
            <pc:sldMk cId="4101970422" sldId="311"/>
            <ac:spMk id="29" creationId="{058A14AF-9FB5-4CC7-BA35-E8E85D3EDF0E}"/>
          </ac:spMkLst>
        </pc:spChg>
        <pc:spChg chg="add">
          <ac:chgData name="tanaboon tongbuasirilai" userId="3a6fbbe2-a5cd-4f36-96f1-1e3cf3325333" providerId="ADAL" clId="{ED3A9C50-6458-44C4-A6C7-B95425A66B87}" dt="2024-08-07T06:36:52.017" v="4131" actId="26606"/>
          <ac:spMkLst>
            <pc:docMk/>
            <pc:sldMk cId="4101970422" sldId="311"/>
            <ac:spMk id="30" creationId="{3A9A4357-BD1D-4622-A4FE-766E6AB8DE84}"/>
          </ac:spMkLst>
        </pc:spChg>
        <pc:spChg chg="add">
          <ac:chgData name="tanaboon tongbuasirilai" userId="3a6fbbe2-a5cd-4f36-96f1-1e3cf3325333" providerId="ADAL" clId="{ED3A9C50-6458-44C4-A6C7-B95425A66B87}" dt="2024-08-07T06:36:52.017" v="4131" actId="26606"/>
          <ac:spMkLst>
            <pc:docMk/>
            <pc:sldMk cId="4101970422" sldId="311"/>
            <ac:spMk id="31" creationId="{E659831F-0D9A-4C63-9EBB-8435B85A440F}"/>
          </ac:spMkLst>
        </pc:spChg>
        <pc:spChg chg="add">
          <ac:chgData name="tanaboon tongbuasirilai" userId="3a6fbbe2-a5cd-4f36-96f1-1e3cf3325333" providerId="ADAL" clId="{ED3A9C50-6458-44C4-A6C7-B95425A66B87}" dt="2024-08-07T06:36:52.017" v="4131" actId="26606"/>
          <ac:spMkLst>
            <pc:docMk/>
            <pc:sldMk cId="4101970422" sldId="311"/>
            <ac:spMk id="32" creationId="{E6995CE5-F890-4ABA-82A2-26507CE8D2A3}"/>
          </ac:spMkLst>
        </pc:spChg>
        <pc:picChg chg="add mod">
          <ac:chgData name="tanaboon tongbuasirilai" userId="3a6fbbe2-a5cd-4f36-96f1-1e3cf3325333" providerId="ADAL" clId="{ED3A9C50-6458-44C4-A6C7-B95425A66B87}" dt="2024-08-07T06:36:57.773" v="4133" actId="1076"/>
          <ac:picMkLst>
            <pc:docMk/>
            <pc:sldMk cId="4101970422" sldId="311"/>
            <ac:picMk id="5" creationId="{D8B8474E-72AF-267A-9254-2D037873EA01}"/>
          </ac:picMkLst>
        </pc:picChg>
      </pc:sldChg>
      <pc:sldChg chg="addSp delSp modSp new mod setBg modNotesTx">
        <pc:chgData name="tanaboon tongbuasirilai" userId="3a6fbbe2-a5cd-4f36-96f1-1e3cf3325333" providerId="ADAL" clId="{ED3A9C50-6458-44C4-A6C7-B95425A66B87}" dt="2024-08-07T06:45:31.486" v="4165" actId="14100"/>
        <pc:sldMkLst>
          <pc:docMk/>
          <pc:sldMk cId="3599571792" sldId="312"/>
        </pc:sldMkLst>
        <pc:spChg chg="mod">
          <ac:chgData name="tanaboon tongbuasirilai" userId="3a6fbbe2-a5cd-4f36-96f1-1e3cf3325333" providerId="ADAL" clId="{ED3A9C50-6458-44C4-A6C7-B95425A66B87}" dt="2024-08-07T06:40:24.949" v="4160" actId="26606"/>
          <ac:spMkLst>
            <pc:docMk/>
            <pc:sldMk cId="3599571792" sldId="312"/>
            <ac:spMk id="2" creationId="{3474F807-6169-82E6-A3B5-8B13FA244718}"/>
          </ac:spMkLst>
        </pc:spChg>
        <pc:spChg chg="del">
          <ac:chgData name="tanaboon tongbuasirilai" userId="3a6fbbe2-a5cd-4f36-96f1-1e3cf3325333" providerId="ADAL" clId="{ED3A9C50-6458-44C4-A6C7-B95425A66B87}" dt="2024-08-07T06:40:06.444" v="4140" actId="478"/>
          <ac:spMkLst>
            <pc:docMk/>
            <pc:sldMk cId="3599571792" sldId="312"/>
            <ac:spMk id="3" creationId="{81BB55BF-0337-47A1-4A87-5263393575F0}"/>
          </ac:spMkLst>
        </pc:spChg>
        <pc:spChg chg="add">
          <ac:chgData name="tanaboon tongbuasirilai" userId="3a6fbbe2-a5cd-4f36-96f1-1e3cf3325333" providerId="ADAL" clId="{ED3A9C50-6458-44C4-A6C7-B95425A66B87}" dt="2024-08-07T06:40:24.949" v="4160" actId="26606"/>
          <ac:spMkLst>
            <pc:docMk/>
            <pc:sldMk cId="3599571792" sldId="312"/>
            <ac:spMk id="10" creationId="{665DBBEF-238B-476B-96AB-8AAC3224ECEA}"/>
          </ac:spMkLst>
        </pc:spChg>
        <pc:spChg chg="add">
          <ac:chgData name="tanaboon tongbuasirilai" userId="3a6fbbe2-a5cd-4f36-96f1-1e3cf3325333" providerId="ADAL" clId="{ED3A9C50-6458-44C4-A6C7-B95425A66B87}" dt="2024-08-07T06:40:24.949" v="4160" actId="26606"/>
          <ac:spMkLst>
            <pc:docMk/>
            <pc:sldMk cId="3599571792" sldId="312"/>
            <ac:spMk id="12" creationId="{3FCFB1DE-0B7E-48CC-BA90-B2AB0889F9D6}"/>
          </ac:spMkLst>
        </pc:spChg>
        <pc:picChg chg="add mod">
          <ac:chgData name="tanaboon tongbuasirilai" userId="3a6fbbe2-a5cd-4f36-96f1-1e3cf3325333" providerId="ADAL" clId="{ED3A9C50-6458-44C4-A6C7-B95425A66B87}" dt="2024-08-07T06:45:31.486" v="4165" actId="14100"/>
          <ac:picMkLst>
            <pc:docMk/>
            <pc:sldMk cId="3599571792" sldId="312"/>
            <ac:picMk id="5" creationId="{4FCD8C5A-EC54-AC6A-2B56-94F556C3B9BF}"/>
          </ac:picMkLst>
        </pc:picChg>
      </pc:sldChg>
      <pc:sldChg chg="addSp delSp modSp new mod setBg">
        <pc:chgData name="tanaboon tongbuasirilai" userId="3a6fbbe2-a5cd-4f36-96f1-1e3cf3325333" providerId="ADAL" clId="{ED3A9C50-6458-44C4-A6C7-B95425A66B87}" dt="2024-08-08T01:07:23.454" v="4682" actId="14100"/>
        <pc:sldMkLst>
          <pc:docMk/>
          <pc:sldMk cId="3286399664" sldId="313"/>
        </pc:sldMkLst>
        <pc:spChg chg="del mod">
          <ac:chgData name="tanaboon tongbuasirilai" userId="3a6fbbe2-a5cd-4f36-96f1-1e3cf3325333" providerId="ADAL" clId="{ED3A9C50-6458-44C4-A6C7-B95425A66B87}" dt="2024-08-07T08:10:09.223" v="4256" actId="478"/>
          <ac:spMkLst>
            <pc:docMk/>
            <pc:sldMk cId="3286399664" sldId="313"/>
            <ac:spMk id="2" creationId="{552E2903-557F-1E40-C7FB-BF2C4BFA2F19}"/>
          </ac:spMkLst>
        </pc:spChg>
        <pc:spChg chg="mod ord">
          <ac:chgData name="tanaboon tongbuasirilai" userId="3a6fbbe2-a5cd-4f36-96f1-1e3cf3325333" providerId="ADAL" clId="{ED3A9C50-6458-44C4-A6C7-B95425A66B87}" dt="2024-08-07T08:10:50.674" v="4269" actId="207"/>
          <ac:spMkLst>
            <pc:docMk/>
            <pc:sldMk cId="3286399664" sldId="313"/>
            <ac:spMk id="3" creationId="{8CAA3790-2C10-6D7C-6891-1B2D131F64C6}"/>
          </ac:spMkLst>
        </pc:spChg>
        <pc:spChg chg="add mod">
          <ac:chgData name="tanaboon tongbuasirilai" userId="3a6fbbe2-a5cd-4f36-96f1-1e3cf3325333" providerId="ADAL" clId="{ED3A9C50-6458-44C4-A6C7-B95425A66B87}" dt="2024-08-08T01:07:23.454" v="4682" actId="14100"/>
          <ac:spMkLst>
            <pc:docMk/>
            <pc:sldMk cId="3286399664" sldId="313"/>
            <ac:spMk id="8" creationId="{26419391-F173-AD5A-D9A1-852E6F0FD50A}"/>
          </ac:spMkLst>
        </pc:spChg>
        <pc:spChg chg="add del">
          <ac:chgData name="tanaboon tongbuasirilai" userId="3a6fbbe2-a5cd-4f36-96f1-1e3cf3325333" providerId="ADAL" clId="{ED3A9C50-6458-44C4-A6C7-B95425A66B87}" dt="2024-08-07T08:08:37.655" v="4243" actId="26606"/>
          <ac:spMkLst>
            <pc:docMk/>
            <pc:sldMk cId="3286399664" sldId="313"/>
            <ac:spMk id="10" creationId="{201CC55D-ED54-4C5C-95E6-10947BD1103B}"/>
          </ac:spMkLst>
        </pc:spChg>
        <pc:spChg chg="add del">
          <ac:chgData name="tanaboon tongbuasirilai" userId="3a6fbbe2-a5cd-4f36-96f1-1e3cf3325333" providerId="ADAL" clId="{ED3A9C50-6458-44C4-A6C7-B95425A66B87}" dt="2024-08-07T08:08:37.655" v="4243" actId="26606"/>
          <ac:spMkLst>
            <pc:docMk/>
            <pc:sldMk cId="3286399664" sldId="313"/>
            <ac:spMk id="16" creationId="{3873B707-463F-40B0-8227-E8CC6C67EB25}"/>
          </ac:spMkLst>
        </pc:spChg>
        <pc:spChg chg="add del">
          <ac:chgData name="tanaboon tongbuasirilai" userId="3a6fbbe2-a5cd-4f36-96f1-1e3cf3325333" providerId="ADAL" clId="{ED3A9C50-6458-44C4-A6C7-B95425A66B87}" dt="2024-08-07T08:08:37.655" v="4243" actId="26606"/>
          <ac:spMkLst>
            <pc:docMk/>
            <pc:sldMk cId="3286399664" sldId="313"/>
            <ac:spMk id="18" creationId="{C13237C8-E62C-4F0D-A318-BD6FB6C2D138}"/>
          </ac:spMkLst>
        </pc:spChg>
        <pc:spChg chg="add del">
          <ac:chgData name="tanaboon tongbuasirilai" userId="3a6fbbe2-a5cd-4f36-96f1-1e3cf3325333" providerId="ADAL" clId="{ED3A9C50-6458-44C4-A6C7-B95425A66B87}" dt="2024-08-07T08:08:37.655" v="4243" actId="26606"/>
          <ac:spMkLst>
            <pc:docMk/>
            <pc:sldMk cId="3286399664" sldId="313"/>
            <ac:spMk id="20" creationId="{19C9EAEA-39D0-4B0E-A0EB-51E7B26740B1}"/>
          </ac:spMkLst>
        </pc:spChg>
        <pc:spChg chg="add">
          <ac:chgData name="tanaboon tongbuasirilai" userId="3a6fbbe2-a5cd-4f36-96f1-1e3cf3325333" providerId="ADAL" clId="{ED3A9C50-6458-44C4-A6C7-B95425A66B87}" dt="2024-08-07T08:08:37.663" v="4244" actId="26606"/>
          <ac:spMkLst>
            <pc:docMk/>
            <pc:sldMk cId="3286399664" sldId="313"/>
            <ac:spMk id="22" creationId="{2EB492CD-616E-47F8-933B-5E2D952A0593}"/>
          </ac:spMkLst>
        </pc:spChg>
        <pc:spChg chg="add">
          <ac:chgData name="tanaboon tongbuasirilai" userId="3a6fbbe2-a5cd-4f36-96f1-1e3cf3325333" providerId="ADAL" clId="{ED3A9C50-6458-44C4-A6C7-B95425A66B87}" dt="2024-08-07T08:08:37.663" v="4244" actId="26606"/>
          <ac:spMkLst>
            <pc:docMk/>
            <pc:sldMk cId="3286399664" sldId="313"/>
            <ac:spMk id="23" creationId="{59383CF9-23B5-4335-9B21-1791C4CF1C75}"/>
          </ac:spMkLst>
        </pc:spChg>
        <pc:spChg chg="add">
          <ac:chgData name="tanaboon tongbuasirilai" userId="3a6fbbe2-a5cd-4f36-96f1-1e3cf3325333" providerId="ADAL" clId="{ED3A9C50-6458-44C4-A6C7-B95425A66B87}" dt="2024-08-07T08:08:37.663" v="4244" actId="26606"/>
          <ac:spMkLst>
            <pc:docMk/>
            <pc:sldMk cId="3286399664" sldId="313"/>
            <ac:spMk id="24" creationId="{0007FE00-9498-4706-B255-6437B0252C02}"/>
          </ac:spMkLst>
        </pc:spChg>
        <pc:grpChg chg="add del">
          <ac:chgData name="tanaboon tongbuasirilai" userId="3a6fbbe2-a5cd-4f36-96f1-1e3cf3325333" providerId="ADAL" clId="{ED3A9C50-6458-44C4-A6C7-B95425A66B87}" dt="2024-08-07T08:08:37.655" v="4243" actId="26606"/>
          <ac:grpSpMkLst>
            <pc:docMk/>
            <pc:sldMk cId="3286399664" sldId="313"/>
            <ac:grpSpMk id="12" creationId="{1DE889C7-FAD6-4397-98E2-05D503484459}"/>
          </ac:grpSpMkLst>
        </pc:grpChg>
        <pc:picChg chg="add mod">
          <ac:chgData name="tanaboon tongbuasirilai" userId="3a6fbbe2-a5cd-4f36-96f1-1e3cf3325333" providerId="ADAL" clId="{ED3A9C50-6458-44C4-A6C7-B95425A66B87}" dt="2024-08-07T08:08:37.663" v="4244" actId="26606"/>
          <ac:picMkLst>
            <pc:docMk/>
            <pc:sldMk cId="3286399664" sldId="313"/>
            <ac:picMk id="5" creationId="{BCD9C282-86B5-ED9E-94B9-ED40C8533046}"/>
          </ac:picMkLst>
        </pc:picChg>
        <pc:picChg chg="add mod">
          <ac:chgData name="tanaboon tongbuasirilai" userId="3a6fbbe2-a5cd-4f36-96f1-1e3cf3325333" providerId="ADAL" clId="{ED3A9C50-6458-44C4-A6C7-B95425A66B87}" dt="2024-08-07T08:11:03.304" v="4275" actId="1037"/>
          <ac:picMkLst>
            <pc:docMk/>
            <pc:sldMk cId="3286399664" sldId="313"/>
            <ac:picMk id="7" creationId="{20C7C9AF-BD2C-0CC6-AA48-35AB9A38FE8B}"/>
          </ac:picMkLst>
        </pc:picChg>
      </pc:sldChg>
      <pc:sldChg chg="modSp new mod">
        <pc:chgData name="tanaboon tongbuasirilai" userId="3a6fbbe2-a5cd-4f36-96f1-1e3cf3325333" providerId="ADAL" clId="{ED3A9C50-6458-44C4-A6C7-B95425A66B87}" dt="2024-08-08T00:50:58.736" v="4452" actId="3626"/>
        <pc:sldMkLst>
          <pc:docMk/>
          <pc:sldMk cId="1535879930" sldId="314"/>
        </pc:sldMkLst>
        <pc:spChg chg="mod">
          <ac:chgData name="tanaboon tongbuasirilai" userId="3a6fbbe2-a5cd-4f36-96f1-1e3cf3325333" providerId="ADAL" clId="{ED3A9C50-6458-44C4-A6C7-B95425A66B87}" dt="2024-08-07T08:12:01.670" v="4296" actId="20577"/>
          <ac:spMkLst>
            <pc:docMk/>
            <pc:sldMk cId="1535879930" sldId="314"/>
            <ac:spMk id="2" creationId="{5020D1E2-925F-4624-2A87-17E34EEF8A50}"/>
          </ac:spMkLst>
        </pc:spChg>
        <pc:spChg chg="mod">
          <ac:chgData name="tanaboon tongbuasirilai" userId="3a6fbbe2-a5cd-4f36-96f1-1e3cf3325333" providerId="ADAL" clId="{ED3A9C50-6458-44C4-A6C7-B95425A66B87}" dt="2024-08-08T00:50:58.736" v="4452" actId="3626"/>
          <ac:spMkLst>
            <pc:docMk/>
            <pc:sldMk cId="1535879930" sldId="314"/>
            <ac:spMk id="3" creationId="{88587C4C-C1EA-3F0C-DCA8-1BB7CBFE7FD1}"/>
          </ac:spMkLst>
        </pc:spChg>
      </pc:sldChg>
      <pc:sldChg chg="modSp new mod">
        <pc:chgData name="tanaboon tongbuasirilai" userId="3a6fbbe2-a5cd-4f36-96f1-1e3cf3325333" providerId="ADAL" clId="{ED3A9C50-6458-44C4-A6C7-B95425A66B87}" dt="2024-08-08T00:51:29.818" v="4515" actId="3626"/>
        <pc:sldMkLst>
          <pc:docMk/>
          <pc:sldMk cId="3041750831" sldId="315"/>
        </pc:sldMkLst>
        <pc:spChg chg="mod">
          <ac:chgData name="tanaboon tongbuasirilai" userId="3a6fbbe2-a5cd-4f36-96f1-1e3cf3325333" providerId="ADAL" clId="{ED3A9C50-6458-44C4-A6C7-B95425A66B87}" dt="2024-08-07T08:17:28.641" v="4321" actId="20577"/>
          <ac:spMkLst>
            <pc:docMk/>
            <pc:sldMk cId="3041750831" sldId="315"/>
            <ac:spMk id="2" creationId="{2D09D891-E82B-535A-AF94-74A2F82D0321}"/>
          </ac:spMkLst>
        </pc:spChg>
        <pc:spChg chg="mod">
          <ac:chgData name="tanaboon tongbuasirilai" userId="3a6fbbe2-a5cd-4f36-96f1-1e3cf3325333" providerId="ADAL" clId="{ED3A9C50-6458-44C4-A6C7-B95425A66B87}" dt="2024-08-08T00:51:29.818" v="4515" actId="3626"/>
          <ac:spMkLst>
            <pc:docMk/>
            <pc:sldMk cId="3041750831" sldId="315"/>
            <ac:spMk id="3" creationId="{85F90DCE-26EB-5064-6FF8-F1BB335F41FA}"/>
          </ac:spMkLst>
        </pc:spChg>
      </pc:sldChg>
      <pc:sldChg chg="addSp delSp modSp new mod">
        <pc:chgData name="tanaboon tongbuasirilai" userId="3a6fbbe2-a5cd-4f36-96f1-1e3cf3325333" providerId="ADAL" clId="{ED3A9C50-6458-44C4-A6C7-B95425A66B87}" dt="2024-08-08T01:00:16.763" v="4658" actId="13822"/>
        <pc:sldMkLst>
          <pc:docMk/>
          <pc:sldMk cId="799390019" sldId="316"/>
        </pc:sldMkLst>
        <pc:spChg chg="mod">
          <ac:chgData name="tanaboon tongbuasirilai" userId="3a6fbbe2-a5cd-4f36-96f1-1e3cf3325333" providerId="ADAL" clId="{ED3A9C50-6458-44C4-A6C7-B95425A66B87}" dt="2024-08-08T00:57:29.952" v="4535" actId="14100"/>
          <ac:spMkLst>
            <pc:docMk/>
            <pc:sldMk cId="799390019" sldId="316"/>
            <ac:spMk id="2" creationId="{1A0DEBC4-E717-D3CF-65E5-F376FEDD57BF}"/>
          </ac:spMkLst>
        </pc:spChg>
        <pc:spChg chg="add del mod">
          <ac:chgData name="tanaboon tongbuasirilai" userId="3a6fbbe2-a5cd-4f36-96f1-1e3cf3325333" providerId="ADAL" clId="{ED3A9C50-6458-44C4-A6C7-B95425A66B87}" dt="2024-08-08T00:56:20.331" v="4522" actId="478"/>
          <ac:spMkLst>
            <pc:docMk/>
            <pc:sldMk cId="799390019" sldId="316"/>
            <ac:spMk id="3" creationId="{489F43FB-B716-EBB1-3509-E662CA73C81B}"/>
          </ac:spMkLst>
        </pc:spChg>
        <pc:spChg chg="add mod">
          <ac:chgData name="tanaboon tongbuasirilai" userId="3a6fbbe2-a5cd-4f36-96f1-1e3cf3325333" providerId="ADAL" clId="{ED3A9C50-6458-44C4-A6C7-B95425A66B87}" dt="2024-08-08T00:59:08.061" v="4604" actId="13822"/>
          <ac:spMkLst>
            <pc:docMk/>
            <pc:sldMk cId="799390019" sldId="316"/>
            <ac:spMk id="12" creationId="{963664E2-1D94-C94F-E880-0B665F33816C}"/>
          </ac:spMkLst>
        </pc:spChg>
        <pc:spChg chg="add mod">
          <ac:chgData name="tanaboon tongbuasirilai" userId="3a6fbbe2-a5cd-4f36-96f1-1e3cf3325333" providerId="ADAL" clId="{ED3A9C50-6458-44C4-A6C7-B95425A66B87}" dt="2024-08-08T00:58:55.230" v="4602" actId="13822"/>
          <ac:spMkLst>
            <pc:docMk/>
            <pc:sldMk cId="799390019" sldId="316"/>
            <ac:spMk id="13" creationId="{738418CA-1A40-BE8A-F953-C4F9757654EE}"/>
          </ac:spMkLst>
        </pc:spChg>
        <pc:spChg chg="add mod">
          <ac:chgData name="tanaboon tongbuasirilai" userId="3a6fbbe2-a5cd-4f36-96f1-1e3cf3325333" providerId="ADAL" clId="{ED3A9C50-6458-44C4-A6C7-B95425A66B87}" dt="2024-08-08T01:00:16.763" v="4658" actId="13822"/>
          <ac:spMkLst>
            <pc:docMk/>
            <pc:sldMk cId="799390019" sldId="316"/>
            <ac:spMk id="14" creationId="{4EA0D6EC-C7A6-346B-1EBA-60527F352AB3}"/>
          </ac:spMkLst>
        </pc:spChg>
        <pc:spChg chg="add mod">
          <ac:chgData name="tanaboon tongbuasirilai" userId="3a6fbbe2-a5cd-4f36-96f1-1e3cf3325333" providerId="ADAL" clId="{ED3A9C50-6458-44C4-A6C7-B95425A66B87}" dt="2024-08-08T01:00:07.931" v="4657" actId="13822"/>
          <ac:spMkLst>
            <pc:docMk/>
            <pc:sldMk cId="799390019" sldId="316"/>
            <ac:spMk id="15" creationId="{73DC465A-2881-6511-218E-952F18673AB8}"/>
          </ac:spMkLst>
        </pc:spChg>
        <pc:picChg chg="add mod">
          <ac:chgData name="tanaboon tongbuasirilai" userId="3a6fbbe2-a5cd-4f36-96f1-1e3cf3325333" providerId="ADAL" clId="{ED3A9C50-6458-44C4-A6C7-B95425A66B87}" dt="2024-08-08T00:57:32.410" v="4536" actId="1076"/>
          <ac:picMkLst>
            <pc:docMk/>
            <pc:sldMk cId="799390019" sldId="316"/>
            <ac:picMk id="5" creationId="{DB1BA92E-1C76-2520-B5DA-3F14578536E9}"/>
          </ac:picMkLst>
        </pc:picChg>
        <pc:picChg chg="add mod">
          <ac:chgData name="tanaboon tongbuasirilai" userId="3a6fbbe2-a5cd-4f36-96f1-1e3cf3325333" providerId="ADAL" clId="{ED3A9C50-6458-44C4-A6C7-B95425A66B87}" dt="2024-08-08T00:57:35.458" v="4537" actId="1076"/>
          <ac:picMkLst>
            <pc:docMk/>
            <pc:sldMk cId="799390019" sldId="316"/>
            <ac:picMk id="7" creationId="{5356D251-B2E8-2068-9688-C4B6EFB9E857}"/>
          </ac:picMkLst>
        </pc:picChg>
        <pc:picChg chg="add mod">
          <ac:chgData name="tanaboon tongbuasirilai" userId="3a6fbbe2-a5cd-4f36-96f1-1e3cf3325333" providerId="ADAL" clId="{ED3A9C50-6458-44C4-A6C7-B95425A66B87}" dt="2024-08-08T00:57:38.569" v="4538" actId="1076"/>
          <ac:picMkLst>
            <pc:docMk/>
            <pc:sldMk cId="799390019" sldId="316"/>
            <ac:picMk id="9" creationId="{90470EFF-FAD2-E988-7BC7-A3A9E2AAFBCA}"/>
          </ac:picMkLst>
        </pc:picChg>
        <pc:picChg chg="add mod">
          <ac:chgData name="tanaboon tongbuasirilai" userId="3a6fbbe2-a5cd-4f36-96f1-1e3cf3325333" providerId="ADAL" clId="{ED3A9C50-6458-44C4-A6C7-B95425A66B87}" dt="2024-08-08T00:57:41.233" v="4539" actId="1076"/>
          <ac:picMkLst>
            <pc:docMk/>
            <pc:sldMk cId="799390019" sldId="316"/>
            <ac:picMk id="11" creationId="{2654112A-13D0-2A78-626B-AF6FC5DF75BC}"/>
          </ac:picMkLst>
        </pc:picChg>
      </pc:sldChg>
      <pc:sldChg chg="addSp delSp modSp new mod setBg setClrOvrMap">
        <pc:chgData name="tanaboon tongbuasirilai" userId="3a6fbbe2-a5cd-4f36-96f1-1e3cf3325333" providerId="ADAL" clId="{ED3A9C50-6458-44C4-A6C7-B95425A66B87}" dt="2024-08-08T01:31:08.740" v="4713" actId="26606"/>
        <pc:sldMkLst>
          <pc:docMk/>
          <pc:sldMk cId="4103600393" sldId="317"/>
        </pc:sldMkLst>
        <pc:spChg chg="mod ord">
          <ac:chgData name="tanaboon tongbuasirilai" userId="3a6fbbe2-a5cd-4f36-96f1-1e3cf3325333" providerId="ADAL" clId="{ED3A9C50-6458-44C4-A6C7-B95425A66B87}" dt="2024-08-08T01:31:08.740" v="4713" actId="26606"/>
          <ac:spMkLst>
            <pc:docMk/>
            <pc:sldMk cId="4103600393" sldId="317"/>
            <ac:spMk id="2" creationId="{E935555C-A423-4F36-241F-F8731F2C865C}"/>
          </ac:spMkLst>
        </pc:spChg>
        <pc:spChg chg="del">
          <ac:chgData name="tanaboon tongbuasirilai" userId="3a6fbbe2-a5cd-4f36-96f1-1e3cf3325333" providerId="ADAL" clId="{ED3A9C50-6458-44C4-A6C7-B95425A66B87}" dt="2024-08-08T01:30:34.398" v="4683" actId="478"/>
          <ac:spMkLst>
            <pc:docMk/>
            <pc:sldMk cId="4103600393" sldId="317"/>
            <ac:spMk id="3" creationId="{015E1E09-31B2-1442-7567-C80396F9A5E3}"/>
          </ac:spMkLst>
        </pc:spChg>
        <pc:spChg chg="add del">
          <ac:chgData name="tanaboon tongbuasirilai" userId="3a6fbbe2-a5cd-4f36-96f1-1e3cf3325333" providerId="ADAL" clId="{ED3A9C50-6458-44C4-A6C7-B95425A66B87}" dt="2024-08-08T01:31:00.201" v="4710" actId="26606"/>
          <ac:spMkLst>
            <pc:docMk/>
            <pc:sldMk cId="4103600393" sldId="317"/>
            <ac:spMk id="8" creationId="{71B2258F-86CA-4D4D-8270-BC05FCDEBFB3}"/>
          </ac:spMkLst>
        </pc:spChg>
        <pc:spChg chg="add del">
          <ac:chgData name="tanaboon tongbuasirilai" userId="3a6fbbe2-a5cd-4f36-96f1-1e3cf3325333" providerId="ADAL" clId="{ED3A9C50-6458-44C4-A6C7-B95425A66B87}" dt="2024-08-08T01:31:08.740" v="4713" actId="26606"/>
          <ac:spMkLst>
            <pc:docMk/>
            <pc:sldMk cId="4103600393" sldId="317"/>
            <ac:spMk id="10" creationId="{F49775AF-8896-43EE-92C6-83497D6DC56F}"/>
          </ac:spMkLst>
        </pc:spChg>
        <pc:spChg chg="add del">
          <ac:chgData name="tanaboon tongbuasirilai" userId="3a6fbbe2-a5cd-4f36-96f1-1e3cf3325333" providerId="ADAL" clId="{ED3A9C50-6458-44C4-A6C7-B95425A66B87}" dt="2024-08-08T01:31:08.740" v="4713" actId="26606"/>
          <ac:spMkLst>
            <pc:docMk/>
            <pc:sldMk cId="4103600393" sldId="317"/>
            <ac:spMk id="11" creationId="{9B7AD9F6-8CE7-4299-8FC6-328F4DCD3FF9}"/>
          </ac:spMkLst>
        </pc:spChg>
        <pc:spChg chg="add">
          <ac:chgData name="tanaboon tongbuasirilai" userId="3a6fbbe2-a5cd-4f36-96f1-1e3cf3325333" providerId="ADAL" clId="{ED3A9C50-6458-44C4-A6C7-B95425A66B87}" dt="2024-08-08T01:31:08.740" v="4713" actId="26606"/>
          <ac:spMkLst>
            <pc:docMk/>
            <pc:sldMk cId="4103600393" sldId="317"/>
            <ac:spMk id="17" creationId="{657F69E0-C4B0-4BEC-A689-4F8D877F05D4}"/>
          </ac:spMkLst>
        </pc:spChg>
        <pc:spChg chg="add">
          <ac:chgData name="tanaboon tongbuasirilai" userId="3a6fbbe2-a5cd-4f36-96f1-1e3cf3325333" providerId="ADAL" clId="{ED3A9C50-6458-44C4-A6C7-B95425A66B87}" dt="2024-08-08T01:31:08.740" v="4713" actId="26606"/>
          <ac:spMkLst>
            <pc:docMk/>
            <pc:sldMk cId="4103600393" sldId="317"/>
            <ac:spMk id="19" creationId="{9F6380B4-6A1C-481E-8408-B4E6C75B9B81}"/>
          </ac:spMkLst>
        </pc:spChg>
        <pc:picChg chg="add del">
          <ac:chgData name="tanaboon tongbuasirilai" userId="3a6fbbe2-a5cd-4f36-96f1-1e3cf3325333" providerId="ADAL" clId="{ED3A9C50-6458-44C4-A6C7-B95425A66B87}" dt="2024-08-08T01:31:00.201" v="4710" actId="26606"/>
          <ac:picMkLst>
            <pc:docMk/>
            <pc:sldMk cId="4103600393" sldId="317"/>
            <ac:picMk id="4" creationId="{8D40EA37-2C88-8F5C-BA6F-2A8B2DF1DDBB}"/>
          </ac:picMkLst>
        </pc:picChg>
        <pc:picChg chg="add mod">
          <ac:chgData name="tanaboon tongbuasirilai" userId="3a6fbbe2-a5cd-4f36-96f1-1e3cf3325333" providerId="ADAL" clId="{ED3A9C50-6458-44C4-A6C7-B95425A66B87}" dt="2024-08-08T01:31:08.740" v="4713" actId="26606"/>
          <ac:picMkLst>
            <pc:docMk/>
            <pc:sldMk cId="4103600393" sldId="317"/>
            <ac:picMk id="12" creationId="{2304BD59-E19C-C4C1-DED7-2514C861463C}"/>
          </ac:picMkLst>
        </pc:picChg>
      </pc:sldChg>
      <pc:sldChg chg="addSp delSp modSp new mod setBg">
        <pc:chgData name="tanaboon tongbuasirilai" userId="3a6fbbe2-a5cd-4f36-96f1-1e3cf3325333" providerId="ADAL" clId="{ED3A9C50-6458-44C4-A6C7-B95425A66B87}" dt="2024-08-08T09:52:57.356" v="5046" actId="207"/>
        <pc:sldMkLst>
          <pc:docMk/>
          <pc:sldMk cId="3286851318" sldId="318"/>
        </pc:sldMkLst>
        <pc:spChg chg="mod">
          <ac:chgData name="tanaboon tongbuasirilai" userId="3a6fbbe2-a5cd-4f36-96f1-1e3cf3325333" providerId="ADAL" clId="{ED3A9C50-6458-44C4-A6C7-B95425A66B87}" dt="2024-08-08T01:38:16.816" v="4791" actId="14100"/>
          <ac:spMkLst>
            <pc:docMk/>
            <pc:sldMk cId="3286851318" sldId="318"/>
            <ac:spMk id="2" creationId="{2B474EC7-1175-D2EE-5258-C28CADE0267B}"/>
          </ac:spMkLst>
        </pc:spChg>
        <pc:spChg chg="mod">
          <ac:chgData name="tanaboon tongbuasirilai" userId="3a6fbbe2-a5cd-4f36-96f1-1e3cf3325333" providerId="ADAL" clId="{ED3A9C50-6458-44C4-A6C7-B95425A66B87}" dt="2024-08-08T09:52:57.356" v="5046" actId="207"/>
          <ac:spMkLst>
            <pc:docMk/>
            <pc:sldMk cId="3286851318" sldId="318"/>
            <ac:spMk id="3" creationId="{88B24D07-C3B0-F63A-C6A6-5F5237F965BE}"/>
          </ac:spMkLst>
        </pc:spChg>
        <pc:spChg chg="add del">
          <ac:chgData name="tanaboon tongbuasirilai" userId="3a6fbbe2-a5cd-4f36-96f1-1e3cf3325333" providerId="ADAL" clId="{ED3A9C50-6458-44C4-A6C7-B95425A66B87}" dt="2024-08-08T01:36:39.577" v="4771" actId="26606"/>
          <ac:spMkLst>
            <pc:docMk/>
            <pc:sldMk cId="3286851318" sldId="318"/>
            <ac:spMk id="9" creationId="{E51BA4DF-2BD4-4EC2-B1DB-B27C8AC71864}"/>
          </ac:spMkLst>
        </pc:spChg>
        <pc:spChg chg="add del">
          <ac:chgData name="tanaboon tongbuasirilai" userId="3a6fbbe2-a5cd-4f36-96f1-1e3cf3325333" providerId="ADAL" clId="{ED3A9C50-6458-44C4-A6C7-B95425A66B87}" dt="2024-08-08T01:36:47.556" v="4773" actId="26606"/>
          <ac:spMkLst>
            <pc:docMk/>
            <pc:sldMk cId="3286851318" sldId="318"/>
            <ac:spMk id="11" creationId="{21540236-BFD5-4A9D-8840-4703E7F76825}"/>
          </ac:spMkLst>
        </pc:spChg>
        <pc:spChg chg="add del">
          <ac:chgData name="tanaboon tongbuasirilai" userId="3a6fbbe2-a5cd-4f36-96f1-1e3cf3325333" providerId="ADAL" clId="{ED3A9C50-6458-44C4-A6C7-B95425A66B87}" dt="2024-08-08T01:36:47.556" v="4773" actId="26606"/>
          <ac:spMkLst>
            <pc:docMk/>
            <pc:sldMk cId="3286851318" sldId="318"/>
            <ac:spMk id="12" creationId="{2C61293E-6EBE-43EF-A52C-9BEBFD7679D4}"/>
          </ac:spMkLst>
        </pc:spChg>
        <pc:spChg chg="add">
          <ac:chgData name="tanaboon tongbuasirilai" userId="3a6fbbe2-a5cd-4f36-96f1-1e3cf3325333" providerId="ADAL" clId="{ED3A9C50-6458-44C4-A6C7-B95425A66B87}" dt="2024-08-08T01:36:47.577" v="4774" actId="26606"/>
          <ac:spMkLst>
            <pc:docMk/>
            <pc:sldMk cId="3286851318" sldId="318"/>
            <ac:spMk id="15" creationId="{3ECBE1F1-D69B-4AFA-ABD5-8E41720EF6DE}"/>
          </ac:spMkLst>
        </pc:spChg>
        <pc:spChg chg="add">
          <ac:chgData name="tanaboon tongbuasirilai" userId="3a6fbbe2-a5cd-4f36-96f1-1e3cf3325333" providerId="ADAL" clId="{ED3A9C50-6458-44C4-A6C7-B95425A66B87}" dt="2024-08-08T01:36:47.577" v="4774" actId="26606"/>
          <ac:spMkLst>
            <pc:docMk/>
            <pc:sldMk cId="3286851318" sldId="318"/>
            <ac:spMk id="17" creationId="{603A6265-E10C-4B85-9C20-E75FCAF9CC63}"/>
          </ac:spMkLst>
        </pc:spChg>
        <pc:picChg chg="add del">
          <ac:chgData name="tanaboon tongbuasirilai" userId="3a6fbbe2-a5cd-4f36-96f1-1e3cf3325333" providerId="ADAL" clId="{ED3A9C50-6458-44C4-A6C7-B95425A66B87}" dt="2024-08-08T01:36:39.577" v="4771" actId="26606"/>
          <ac:picMkLst>
            <pc:docMk/>
            <pc:sldMk cId="3286851318" sldId="318"/>
            <ac:picMk id="5" creationId="{5908C5D3-EDED-CAE1-8F5C-648F4D02A3FE}"/>
          </ac:picMkLst>
        </pc:picChg>
        <pc:picChg chg="add del">
          <ac:chgData name="tanaboon tongbuasirilai" userId="3a6fbbe2-a5cd-4f36-96f1-1e3cf3325333" providerId="ADAL" clId="{ED3A9C50-6458-44C4-A6C7-B95425A66B87}" dt="2024-08-08T01:36:47.556" v="4773" actId="26606"/>
          <ac:picMkLst>
            <pc:docMk/>
            <pc:sldMk cId="3286851318" sldId="318"/>
            <ac:picMk id="13" creationId="{264B1D55-A92B-1CEF-8F5F-D1AE125E3699}"/>
          </ac:picMkLst>
        </pc:picChg>
        <pc:picChg chg="add">
          <ac:chgData name="tanaboon tongbuasirilai" userId="3a6fbbe2-a5cd-4f36-96f1-1e3cf3325333" providerId="ADAL" clId="{ED3A9C50-6458-44C4-A6C7-B95425A66B87}" dt="2024-08-08T01:36:47.577" v="4774" actId="26606"/>
          <ac:picMkLst>
            <pc:docMk/>
            <pc:sldMk cId="3286851318" sldId="318"/>
            <ac:picMk id="16" creationId="{E0519A3F-0681-8325-C40A-0A3E854C9F0C}"/>
          </ac:picMkLst>
        </pc:picChg>
      </pc:sldChg>
      <pc:sldChg chg="addSp modSp new mod setBg">
        <pc:chgData name="tanaboon tongbuasirilai" userId="3a6fbbe2-a5cd-4f36-96f1-1e3cf3325333" providerId="ADAL" clId="{ED3A9C50-6458-44C4-A6C7-B95425A66B87}" dt="2024-08-08T01:43:25.937" v="4894" actId="26606"/>
        <pc:sldMkLst>
          <pc:docMk/>
          <pc:sldMk cId="1356696823" sldId="319"/>
        </pc:sldMkLst>
        <pc:spChg chg="mod">
          <ac:chgData name="tanaboon tongbuasirilai" userId="3a6fbbe2-a5cd-4f36-96f1-1e3cf3325333" providerId="ADAL" clId="{ED3A9C50-6458-44C4-A6C7-B95425A66B87}" dt="2024-08-08T01:43:25.937" v="4894" actId="26606"/>
          <ac:spMkLst>
            <pc:docMk/>
            <pc:sldMk cId="1356696823" sldId="319"/>
            <ac:spMk id="2" creationId="{3CE99578-387B-CF72-FF19-AEDA318D1CBA}"/>
          </ac:spMkLst>
        </pc:spChg>
        <pc:spChg chg="mod ord">
          <ac:chgData name="tanaboon tongbuasirilai" userId="3a6fbbe2-a5cd-4f36-96f1-1e3cf3325333" providerId="ADAL" clId="{ED3A9C50-6458-44C4-A6C7-B95425A66B87}" dt="2024-08-08T01:43:25.937" v="4894" actId="26606"/>
          <ac:spMkLst>
            <pc:docMk/>
            <pc:sldMk cId="1356696823" sldId="319"/>
            <ac:spMk id="3" creationId="{3E566E33-2C57-F2A7-1F21-E2187E79871A}"/>
          </ac:spMkLst>
        </pc:spChg>
        <pc:spChg chg="add">
          <ac:chgData name="tanaboon tongbuasirilai" userId="3a6fbbe2-a5cd-4f36-96f1-1e3cf3325333" providerId="ADAL" clId="{ED3A9C50-6458-44C4-A6C7-B95425A66B87}" dt="2024-08-08T01:43:25.937" v="4894" actId="26606"/>
          <ac:spMkLst>
            <pc:docMk/>
            <pc:sldMk cId="1356696823" sldId="319"/>
            <ac:spMk id="10" creationId="{D7A453D2-15D8-4403-815F-291FA16340D9}"/>
          </ac:spMkLst>
        </pc:spChg>
        <pc:spChg chg="add">
          <ac:chgData name="tanaboon tongbuasirilai" userId="3a6fbbe2-a5cd-4f36-96f1-1e3cf3325333" providerId="ADAL" clId="{ED3A9C50-6458-44C4-A6C7-B95425A66B87}" dt="2024-08-08T01:43:25.937" v="4894" actId="26606"/>
          <ac:spMkLst>
            <pc:docMk/>
            <pc:sldMk cId="1356696823" sldId="319"/>
            <ac:spMk id="12" creationId="{8161EA6B-09CA-445B-AB0D-8DF76FA92DEF}"/>
          </ac:spMkLst>
        </pc:spChg>
        <pc:spChg chg="add">
          <ac:chgData name="tanaboon tongbuasirilai" userId="3a6fbbe2-a5cd-4f36-96f1-1e3cf3325333" providerId="ADAL" clId="{ED3A9C50-6458-44C4-A6C7-B95425A66B87}" dt="2024-08-08T01:43:25.937" v="4894" actId="26606"/>
          <ac:spMkLst>
            <pc:docMk/>
            <pc:sldMk cId="1356696823" sldId="319"/>
            <ac:spMk id="22" creationId="{B8114C98-A349-4111-A123-E8EAB86ABE30}"/>
          </ac:spMkLst>
        </pc:spChg>
        <pc:spChg chg="add">
          <ac:chgData name="tanaboon tongbuasirilai" userId="3a6fbbe2-a5cd-4f36-96f1-1e3cf3325333" providerId="ADAL" clId="{ED3A9C50-6458-44C4-A6C7-B95425A66B87}" dt="2024-08-08T01:43:25.937" v="4894" actId="26606"/>
          <ac:spMkLst>
            <pc:docMk/>
            <pc:sldMk cId="1356696823" sldId="319"/>
            <ac:spMk id="30" creationId="{E2D3D3F2-ABBB-4453-B1C5-1BEBF7E4DD56}"/>
          </ac:spMkLst>
        </pc:spChg>
        <pc:spChg chg="add">
          <ac:chgData name="tanaboon tongbuasirilai" userId="3a6fbbe2-a5cd-4f36-96f1-1e3cf3325333" providerId="ADAL" clId="{ED3A9C50-6458-44C4-A6C7-B95425A66B87}" dt="2024-08-08T01:43:25.937" v="4894" actId="26606"/>
          <ac:spMkLst>
            <pc:docMk/>
            <pc:sldMk cId="1356696823" sldId="319"/>
            <ac:spMk id="44" creationId="{773AEA78-C03B-40B7-9D11-DC022119D577}"/>
          </ac:spMkLst>
        </pc:spChg>
        <pc:grpChg chg="add">
          <ac:chgData name="tanaboon tongbuasirilai" userId="3a6fbbe2-a5cd-4f36-96f1-1e3cf3325333" providerId="ADAL" clId="{ED3A9C50-6458-44C4-A6C7-B95425A66B87}" dt="2024-08-08T01:43:25.937" v="4894" actId="26606"/>
          <ac:grpSpMkLst>
            <pc:docMk/>
            <pc:sldMk cId="1356696823" sldId="319"/>
            <ac:grpSpMk id="14" creationId="{913B067F-3154-4968-A886-DF93A787EC44}"/>
          </ac:grpSpMkLst>
        </pc:grpChg>
        <pc:grpChg chg="add">
          <ac:chgData name="tanaboon tongbuasirilai" userId="3a6fbbe2-a5cd-4f36-96f1-1e3cf3325333" providerId="ADAL" clId="{ED3A9C50-6458-44C4-A6C7-B95425A66B87}" dt="2024-08-08T01:43:25.937" v="4894" actId="26606"/>
          <ac:grpSpMkLst>
            <pc:docMk/>
            <pc:sldMk cId="1356696823" sldId="319"/>
            <ac:grpSpMk id="24" creationId="{670FB431-AE18-414D-92F4-1D12D1991152}"/>
          </ac:grpSpMkLst>
        </pc:grpChg>
        <pc:grpChg chg="add">
          <ac:chgData name="tanaboon tongbuasirilai" userId="3a6fbbe2-a5cd-4f36-96f1-1e3cf3325333" providerId="ADAL" clId="{ED3A9C50-6458-44C4-A6C7-B95425A66B87}" dt="2024-08-08T01:43:25.937" v="4894" actId="26606"/>
          <ac:grpSpMkLst>
            <pc:docMk/>
            <pc:sldMk cId="1356696823" sldId="319"/>
            <ac:grpSpMk id="32" creationId="{8214E4A5-A0D2-42C4-8D14-D2A7E495F041}"/>
          </ac:grpSpMkLst>
        </pc:grpChg>
        <pc:grpChg chg="add">
          <ac:chgData name="tanaboon tongbuasirilai" userId="3a6fbbe2-a5cd-4f36-96f1-1e3cf3325333" providerId="ADAL" clId="{ED3A9C50-6458-44C4-A6C7-B95425A66B87}" dt="2024-08-08T01:43:25.937" v="4894" actId="26606"/>
          <ac:grpSpMkLst>
            <pc:docMk/>
            <pc:sldMk cId="1356696823" sldId="319"/>
            <ac:grpSpMk id="38" creationId="{1F4E1649-4D1F-4A91-AF97-A254BFDD524D}"/>
          </ac:grpSpMkLst>
        </pc:grpChg>
        <pc:picChg chg="add mod">
          <ac:chgData name="tanaboon tongbuasirilai" userId="3a6fbbe2-a5cd-4f36-96f1-1e3cf3325333" providerId="ADAL" clId="{ED3A9C50-6458-44C4-A6C7-B95425A66B87}" dt="2024-08-08T01:43:25.937" v="4894" actId="26606"/>
          <ac:picMkLst>
            <pc:docMk/>
            <pc:sldMk cId="1356696823" sldId="319"/>
            <ac:picMk id="5" creationId="{A8702943-B321-8D3B-BBB0-104FB058513A}"/>
          </ac:picMkLst>
        </pc:picChg>
      </pc:sldChg>
      <pc:sldChg chg="addSp modSp new mod setBg">
        <pc:chgData name="tanaboon tongbuasirilai" userId="3a6fbbe2-a5cd-4f36-96f1-1e3cf3325333" providerId="ADAL" clId="{ED3A9C50-6458-44C4-A6C7-B95425A66B87}" dt="2024-08-08T01:47:19.092" v="4950" actId="207"/>
        <pc:sldMkLst>
          <pc:docMk/>
          <pc:sldMk cId="2391812176" sldId="320"/>
        </pc:sldMkLst>
        <pc:spChg chg="mod">
          <ac:chgData name="tanaboon tongbuasirilai" userId="3a6fbbe2-a5cd-4f36-96f1-1e3cf3325333" providerId="ADAL" clId="{ED3A9C50-6458-44C4-A6C7-B95425A66B87}" dt="2024-08-08T01:45:15.995" v="4914" actId="26606"/>
          <ac:spMkLst>
            <pc:docMk/>
            <pc:sldMk cId="2391812176" sldId="320"/>
            <ac:spMk id="2" creationId="{0C541C0B-B135-B97F-9316-9E7A484E24AD}"/>
          </ac:spMkLst>
        </pc:spChg>
        <pc:spChg chg="mod">
          <ac:chgData name="tanaboon tongbuasirilai" userId="3a6fbbe2-a5cd-4f36-96f1-1e3cf3325333" providerId="ADAL" clId="{ED3A9C50-6458-44C4-A6C7-B95425A66B87}" dt="2024-08-08T01:45:15.995" v="4914" actId="26606"/>
          <ac:spMkLst>
            <pc:docMk/>
            <pc:sldMk cId="2391812176" sldId="320"/>
            <ac:spMk id="3" creationId="{6587E26A-5C91-99A3-2E7B-3677C250CD48}"/>
          </ac:spMkLst>
        </pc:spChg>
        <pc:spChg chg="add mod">
          <ac:chgData name="tanaboon tongbuasirilai" userId="3a6fbbe2-a5cd-4f36-96f1-1e3cf3325333" providerId="ADAL" clId="{ED3A9C50-6458-44C4-A6C7-B95425A66B87}" dt="2024-08-08T01:47:19.092" v="4950" actId="207"/>
          <ac:spMkLst>
            <pc:docMk/>
            <pc:sldMk cId="2391812176" sldId="320"/>
            <ac:spMk id="7" creationId="{A538E39E-6E25-1CC3-01A1-D3C07F43488D}"/>
          </ac:spMkLst>
        </pc:spChg>
        <pc:spChg chg="add">
          <ac:chgData name="tanaboon tongbuasirilai" userId="3a6fbbe2-a5cd-4f36-96f1-1e3cf3325333" providerId="ADAL" clId="{ED3A9C50-6458-44C4-A6C7-B95425A66B87}" dt="2024-08-08T01:45:15.995" v="4914" actId="26606"/>
          <ac:spMkLst>
            <pc:docMk/>
            <pc:sldMk cId="2391812176" sldId="320"/>
            <ac:spMk id="10" creationId="{058A14AF-9FB5-4CC7-BA35-E8E85D3EDF0E}"/>
          </ac:spMkLst>
        </pc:spChg>
        <pc:spChg chg="add">
          <ac:chgData name="tanaboon tongbuasirilai" userId="3a6fbbe2-a5cd-4f36-96f1-1e3cf3325333" providerId="ADAL" clId="{ED3A9C50-6458-44C4-A6C7-B95425A66B87}" dt="2024-08-08T01:45:15.995" v="4914" actId="26606"/>
          <ac:spMkLst>
            <pc:docMk/>
            <pc:sldMk cId="2391812176" sldId="320"/>
            <ac:spMk id="12" creationId="{3A9A4357-BD1D-4622-A4FE-766E6AB8DE84}"/>
          </ac:spMkLst>
        </pc:spChg>
        <pc:spChg chg="add">
          <ac:chgData name="tanaboon tongbuasirilai" userId="3a6fbbe2-a5cd-4f36-96f1-1e3cf3325333" providerId="ADAL" clId="{ED3A9C50-6458-44C4-A6C7-B95425A66B87}" dt="2024-08-08T01:45:15.995" v="4914" actId="26606"/>
          <ac:spMkLst>
            <pc:docMk/>
            <pc:sldMk cId="2391812176" sldId="320"/>
            <ac:spMk id="14" creationId="{E659831F-0D9A-4C63-9EBB-8435B85A440F}"/>
          </ac:spMkLst>
        </pc:spChg>
        <pc:spChg chg="add">
          <ac:chgData name="tanaboon tongbuasirilai" userId="3a6fbbe2-a5cd-4f36-96f1-1e3cf3325333" providerId="ADAL" clId="{ED3A9C50-6458-44C4-A6C7-B95425A66B87}" dt="2024-08-08T01:45:15.995" v="4914" actId="26606"/>
          <ac:spMkLst>
            <pc:docMk/>
            <pc:sldMk cId="2391812176" sldId="320"/>
            <ac:spMk id="16" creationId="{E6995CE5-F890-4ABA-82A2-26507CE8D2A3}"/>
          </ac:spMkLst>
        </pc:spChg>
        <pc:picChg chg="add mod">
          <ac:chgData name="tanaboon tongbuasirilai" userId="3a6fbbe2-a5cd-4f36-96f1-1e3cf3325333" providerId="ADAL" clId="{ED3A9C50-6458-44C4-A6C7-B95425A66B87}" dt="2024-08-08T01:45:59.777" v="4941" actId="1076"/>
          <ac:picMkLst>
            <pc:docMk/>
            <pc:sldMk cId="2391812176" sldId="320"/>
            <ac:picMk id="5" creationId="{0DC4895A-D33F-84BC-A5DC-A3460568A0AD}"/>
          </ac:picMkLst>
        </pc:picChg>
      </pc:sldChg>
      <pc:sldChg chg="addSp delSp modSp new mod setBg">
        <pc:chgData name="tanaboon tongbuasirilai" userId="3a6fbbe2-a5cd-4f36-96f1-1e3cf3325333" providerId="ADAL" clId="{ED3A9C50-6458-44C4-A6C7-B95425A66B87}" dt="2024-08-08T01:50:30.234" v="4970" actId="20577"/>
        <pc:sldMkLst>
          <pc:docMk/>
          <pc:sldMk cId="433185433" sldId="321"/>
        </pc:sldMkLst>
        <pc:spChg chg="mod">
          <ac:chgData name="tanaboon tongbuasirilai" userId="3a6fbbe2-a5cd-4f36-96f1-1e3cf3325333" providerId="ADAL" clId="{ED3A9C50-6458-44C4-A6C7-B95425A66B87}" dt="2024-08-08T01:50:30.234" v="4970" actId="20577"/>
          <ac:spMkLst>
            <pc:docMk/>
            <pc:sldMk cId="433185433" sldId="321"/>
            <ac:spMk id="2" creationId="{9F1FDF10-A4D9-74DD-5949-A0DDCA4B2BAB}"/>
          </ac:spMkLst>
        </pc:spChg>
        <pc:spChg chg="del">
          <ac:chgData name="tanaboon tongbuasirilai" userId="3a6fbbe2-a5cd-4f36-96f1-1e3cf3325333" providerId="ADAL" clId="{ED3A9C50-6458-44C4-A6C7-B95425A66B87}" dt="2024-08-08T01:48:29.187" v="4951" actId="478"/>
          <ac:spMkLst>
            <pc:docMk/>
            <pc:sldMk cId="433185433" sldId="321"/>
            <ac:spMk id="3" creationId="{4630E0D4-E74F-1D71-7AF7-8508E5720AEE}"/>
          </ac:spMkLst>
        </pc:spChg>
        <pc:spChg chg="add">
          <ac:chgData name="tanaboon tongbuasirilai" userId="3a6fbbe2-a5cd-4f36-96f1-1e3cf3325333" providerId="ADAL" clId="{ED3A9C50-6458-44C4-A6C7-B95425A66B87}" dt="2024-08-08T01:48:34.132" v="4953" actId="26606"/>
          <ac:spMkLst>
            <pc:docMk/>
            <pc:sldMk cId="433185433" sldId="321"/>
            <ac:spMk id="10" creationId="{BA79A7CF-01AF-4178-9369-94E0C90EB046}"/>
          </ac:spMkLst>
        </pc:spChg>
        <pc:spChg chg="add">
          <ac:chgData name="tanaboon tongbuasirilai" userId="3a6fbbe2-a5cd-4f36-96f1-1e3cf3325333" providerId="ADAL" clId="{ED3A9C50-6458-44C4-A6C7-B95425A66B87}" dt="2024-08-08T01:48:34.132" v="4953" actId="26606"/>
          <ac:spMkLst>
            <pc:docMk/>
            <pc:sldMk cId="433185433" sldId="321"/>
            <ac:spMk id="12" creationId="{99413ED5-9ED4-4772-BCE4-2BCAE6B12E35}"/>
          </ac:spMkLst>
        </pc:spChg>
        <pc:spChg chg="add">
          <ac:chgData name="tanaboon tongbuasirilai" userId="3a6fbbe2-a5cd-4f36-96f1-1e3cf3325333" providerId="ADAL" clId="{ED3A9C50-6458-44C4-A6C7-B95425A66B87}" dt="2024-08-08T01:48:34.132" v="4953" actId="26606"/>
          <ac:spMkLst>
            <pc:docMk/>
            <pc:sldMk cId="433185433" sldId="321"/>
            <ac:spMk id="14" creationId="{04357C93-F0CB-4A1C-8F77-4E9063789819}"/>
          </ac:spMkLst>
        </pc:spChg>
        <pc:spChg chg="add">
          <ac:chgData name="tanaboon tongbuasirilai" userId="3a6fbbe2-a5cd-4f36-96f1-1e3cf3325333" providerId="ADAL" clId="{ED3A9C50-6458-44C4-A6C7-B95425A66B87}" dt="2024-08-08T01:48:34.132" v="4953" actId="26606"/>
          <ac:spMkLst>
            <pc:docMk/>
            <pc:sldMk cId="433185433" sldId="321"/>
            <ac:spMk id="16" creationId="{90F533E9-6690-41A8-A372-4C6C622D028D}"/>
          </ac:spMkLst>
        </pc:spChg>
        <pc:picChg chg="add mod">
          <ac:chgData name="tanaboon tongbuasirilai" userId="3a6fbbe2-a5cd-4f36-96f1-1e3cf3325333" providerId="ADAL" clId="{ED3A9C50-6458-44C4-A6C7-B95425A66B87}" dt="2024-08-08T01:48:46.269" v="4954" actId="27614"/>
          <ac:picMkLst>
            <pc:docMk/>
            <pc:sldMk cId="433185433" sldId="321"/>
            <ac:picMk id="5" creationId="{68921418-CFAE-9D73-6F4B-B81D7FAAB4FB}"/>
          </ac:picMkLst>
        </pc:picChg>
      </pc:sldChg>
      <pc:sldChg chg="modSp new mod">
        <pc:chgData name="tanaboon tongbuasirilai" userId="3a6fbbe2-a5cd-4f36-96f1-1e3cf3325333" providerId="ADAL" clId="{ED3A9C50-6458-44C4-A6C7-B95425A66B87}" dt="2024-08-08T01:52:29.824" v="5036" actId="20577"/>
        <pc:sldMkLst>
          <pc:docMk/>
          <pc:sldMk cId="1258105022" sldId="322"/>
        </pc:sldMkLst>
        <pc:spChg chg="mod">
          <ac:chgData name="tanaboon tongbuasirilai" userId="3a6fbbe2-a5cd-4f36-96f1-1e3cf3325333" providerId="ADAL" clId="{ED3A9C50-6458-44C4-A6C7-B95425A66B87}" dt="2024-08-08T01:52:08.863" v="4983" actId="20577"/>
          <ac:spMkLst>
            <pc:docMk/>
            <pc:sldMk cId="1258105022" sldId="322"/>
            <ac:spMk id="2" creationId="{D4BDA8B4-B7F3-E0B4-C6CC-9949C144B993}"/>
          </ac:spMkLst>
        </pc:spChg>
        <pc:spChg chg="mod">
          <ac:chgData name="tanaboon tongbuasirilai" userId="3a6fbbe2-a5cd-4f36-96f1-1e3cf3325333" providerId="ADAL" clId="{ED3A9C50-6458-44C4-A6C7-B95425A66B87}" dt="2024-08-08T01:52:29.824" v="5036" actId="20577"/>
          <ac:spMkLst>
            <pc:docMk/>
            <pc:sldMk cId="1258105022" sldId="322"/>
            <ac:spMk id="3" creationId="{E7817F56-8C4E-5F77-55E8-01CE44583B42}"/>
          </ac:spMkLst>
        </pc:spChg>
      </pc:sldChg>
      <pc:sldChg chg="addSp delSp modSp new mod modNotesTx">
        <pc:chgData name="tanaboon tongbuasirilai" userId="3a6fbbe2-a5cd-4f36-96f1-1e3cf3325333" providerId="ADAL" clId="{ED3A9C50-6458-44C4-A6C7-B95425A66B87}" dt="2024-08-11T11:48:49.957" v="5219" actId="1076"/>
        <pc:sldMkLst>
          <pc:docMk/>
          <pc:sldMk cId="750635735" sldId="323"/>
        </pc:sldMkLst>
        <pc:spChg chg="mod">
          <ac:chgData name="tanaboon tongbuasirilai" userId="3a6fbbe2-a5cd-4f36-96f1-1e3cf3325333" providerId="ADAL" clId="{ED3A9C50-6458-44C4-A6C7-B95425A66B87}" dt="2024-08-09T03:12:47.109" v="5134" actId="20577"/>
          <ac:spMkLst>
            <pc:docMk/>
            <pc:sldMk cId="750635735" sldId="323"/>
            <ac:spMk id="2" creationId="{F6817345-53C6-4640-A75E-AD9603D3D882}"/>
          </ac:spMkLst>
        </pc:spChg>
        <pc:spChg chg="del">
          <ac:chgData name="tanaboon tongbuasirilai" userId="3a6fbbe2-a5cd-4f36-96f1-1e3cf3325333" providerId="ADAL" clId="{ED3A9C50-6458-44C4-A6C7-B95425A66B87}" dt="2024-08-09T03:13:13.506" v="5135" actId="478"/>
          <ac:spMkLst>
            <pc:docMk/>
            <pc:sldMk cId="750635735" sldId="323"/>
            <ac:spMk id="3" creationId="{C01A4848-7575-CEA1-28F6-DBE6B95AF895}"/>
          </ac:spMkLst>
        </pc:spChg>
        <pc:spChg chg="add mod">
          <ac:chgData name="tanaboon tongbuasirilai" userId="3a6fbbe2-a5cd-4f36-96f1-1e3cf3325333" providerId="ADAL" clId="{ED3A9C50-6458-44C4-A6C7-B95425A66B87}" dt="2024-08-11T11:46:48.820" v="5172" actId="1076"/>
          <ac:spMkLst>
            <pc:docMk/>
            <pc:sldMk cId="750635735" sldId="323"/>
            <ac:spMk id="3" creationId="{F1DDC530-92C7-4DF1-9521-79F83F251D74}"/>
          </ac:spMkLst>
        </pc:spChg>
        <pc:spChg chg="add mod">
          <ac:chgData name="tanaboon tongbuasirilai" userId="3a6fbbe2-a5cd-4f36-96f1-1e3cf3325333" providerId="ADAL" clId="{ED3A9C50-6458-44C4-A6C7-B95425A66B87}" dt="2024-08-11T11:48:03.691" v="5188" actId="33524"/>
          <ac:spMkLst>
            <pc:docMk/>
            <pc:sldMk cId="750635735" sldId="323"/>
            <ac:spMk id="10" creationId="{B459E302-ACE5-16F6-ED1B-FA6AD589E59C}"/>
          </ac:spMkLst>
        </pc:spChg>
        <pc:spChg chg="add mod">
          <ac:chgData name="tanaboon tongbuasirilai" userId="3a6fbbe2-a5cd-4f36-96f1-1e3cf3325333" providerId="ADAL" clId="{ED3A9C50-6458-44C4-A6C7-B95425A66B87}" dt="2024-08-11T11:48:17.227" v="5190" actId="1582"/>
          <ac:spMkLst>
            <pc:docMk/>
            <pc:sldMk cId="750635735" sldId="323"/>
            <ac:spMk id="11" creationId="{1B0C3DBC-56CD-E3AA-9C16-75B9FCA15CAE}"/>
          </ac:spMkLst>
        </pc:spChg>
        <pc:spChg chg="add del">
          <ac:chgData name="tanaboon tongbuasirilai" userId="3a6fbbe2-a5cd-4f36-96f1-1e3cf3325333" providerId="ADAL" clId="{ED3A9C50-6458-44C4-A6C7-B95425A66B87}" dt="2024-08-11T11:48:27.445" v="5192" actId="478"/>
          <ac:spMkLst>
            <pc:docMk/>
            <pc:sldMk cId="750635735" sldId="323"/>
            <ac:spMk id="12" creationId="{19E4AA35-7E92-CB85-81AD-0845D0556CF8}"/>
          </ac:spMkLst>
        </pc:spChg>
        <pc:spChg chg="add mod">
          <ac:chgData name="tanaboon tongbuasirilai" userId="3a6fbbe2-a5cd-4f36-96f1-1e3cf3325333" providerId="ADAL" clId="{ED3A9C50-6458-44C4-A6C7-B95425A66B87}" dt="2024-08-11T11:48:32.187" v="5194" actId="1076"/>
          <ac:spMkLst>
            <pc:docMk/>
            <pc:sldMk cId="750635735" sldId="323"/>
            <ac:spMk id="13" creationId="{9913C326-6F0F-C871-1DE1-082776DD6AF9}"/>
          </ac:spMkLst>
        </pc:spChg>
        <pc:spChg chg="add mod">
          <ac:chgData name="tanaboon tongbuasirilai" userId="3a6fbbe2-a5cd-4f36-96f1-1e3cf3325333" providerId="ADAL" clId="{ED3A9C50-6458-44C4-A6C7-B95425A66B87}" dt="2024-08-11T11:48:49.957" v="5219" actId="1076"/>
          <ac:spMkLst>
            <pc:docMk/>
            <pc:sldMk cId="750635735" sldId="323"/>
            <ac:spMk id="14" creationId="{4295B686-1E67-4549-DCED-3BF0194242A9}"/>
          </ac:spMkLst>
        </pc:spChg>
        <pc:picChg chg="add mod">
          <ac:chgData name="tanaboon tongbuasirilai" userId="3a6fbbe2-a5cd-4f36-96f1-1e3cf3325333" providerId="ADAL" clId="{ED3A9C50-6458-44C4-A6C7-B95425A66B87}" dt="2024-08-09T03:13:51.108" v="5142" actId="1076"/>
          <ac:picMkLst>
            <pc:docMk/>
            <pc:sldMk cId="750635735" sldId="323"/>
            <ac:picMk id="5" creationId="{FFB7E959-5596-F7FF-EB7F-3E6610F95CE0}"/>
          </ac:picMkLst>
        </pc:picChg>
        <pc:picChg chg="add mod">
          <ac:chgData name="tanaboon tongbuasirilai" userId="3a6fbbe2-a5cd-4f36-96f1-1e3cf3325333" providerId="ADAL" clId="{ED3A9C50-6458-44C4-A6C7-B95425A66B87}" dt="2024-08-09T03:13:30.667" v="5139" actId="1076"/>
          <ac:picMkLst>
            <pc:docMk/>
            <pc:sldMk cId="750635735" sldId="323"/>
            <ac:picMk id="7" creationId="{0FF4E4E6-1BAC-2ED6-BFC0-C85C79888F62}"/>
          </ac:picMkLst>
        </pc:picChg>
        <pc:picChg chg="add mod">
          <ac:chgData name="tanaboon tongbuasirilai" userId="3a6fbbe2-a5cd-4f36-96f1-1e3cf3325333" providerId="ADAL" clId="{ED3A9C50-6458-44C4-A6C7-B95425A66B87}" dt="2024-08-09T03:13:46.717" v="5141" actId="1076"/>
          <ac:picMkLst>
            <pc:docMk/>
            <pc:sldMk cId="750635735" sldId="323"/>
            <ac:picMk id="9" creationId="{E5D0A0DC-9173-495D-3D79-5BC5DD9EA3A1}"/>
          </ac:picMkLst>
        </pc:picChg>
        <pc:cxnChg chg="add mod">
          <ac:chgData name="tanaboon tongbuasirilai" userId="3a6fbbe2-a5cd-4f36-96f1-1e3cf3325333" providerId="ADAL" clId="{ED3A9C50-6458-44C4-A6C7-B95425A66B87}" dt="2024-08-11T11:47:07.533" v="5174" actId="14100"/>
          <ac:cxnSpMkLst>
            <pc:docMk/>
            <pc:sldMk cId="750635735" sldId="323"/>
            <ac:cxnSpMk id="6" creationId="{72989843-5B7C-19F2-3232-978401ACB5CF}"/>
          </ac:cxnSpMkLst>
        </pc:cxnChg>
      </pc:sldChg>
      <pc:sldChg chg="addSp delSp modSp new mod ord setBg modNotesTx">
        <pc:chgData name="tanaboon tongbuasirilai" userId="3a6fbbe2-a5cd-4f36-96f1-1e3cf3325333" providerId="ADAL" clId="{ED3A9C50-6458-44C4-A6C7-B95425A66B87}" dt="2024-08-11T12:04:51.825" v="5486" actId="20578"/>
        <pc:sldMkLst>
          <pc:docMk/>
          <pc:sldMk cId="2732135089" sldId="324"/>
        </pc:sldMkLst>
        <pc:spChg chg="mod">
          <ac:chgData name="tanaboon tongbuasirilai" userId="3a6fbbe2-a5cd-4f36-96f1-1e3cf3325333" providerId="ADAL" clId="{ED3A9C50-6458-44C4-A6C7-B95425A66B87}" dt="2024-08-11T11:51:13.707" v="5257" actId="26606"/>
          <ac:spMkLst>
            <pc:docMk/>
            <pc:sldMk cId="2732135089" sldId="324"/>
            <ac:spMk id="2" creationId="{663230A7-928E-23F9-7C3D-F61D18265738}"/>
          </ac:spMkLst>
        </pc:spChg>
        <pc:spChg chg="del">
          <ac:chgData name="tanaboon tongbuasirilai" userId="3a6fbbe2-a5cd-4f36-96f1-1e3cf3325333" providerId="ADAL" clId="{ED3A9C50-6458-44C4-A6C7-B95425A66B87}" dt="2024-08-11T11:50:49.083" v="5235" actId="478"/>
          <ac:spMkLst>
            <pc:docMk/>
            <pc:sldMk cId="2732135089" sldId="324"/>
            <ac:spMk id="3" creationId="{4B8D02BC-43EA-03EC-26B9-FB41685E7031}"/>
          </ac:spMkLst>
        </pc:spChg>
        <pc:spChg chg="add">
          <ac:chgData name="tanaboon tongbuasirilai" userId="3a6fbbe2-a5cd-4f36-96f1-1e3cf3325333" providerId="ADAL" clId="{ED3A9C50-6458-44C4-A6C7-B95425A66B87}" dt="2024-08-11T11:51:13.707" v="5257" actId="26606"/>
          <ac:spMkLst>
            <pc:docMk/>
            <pc:sldMk cId="2732135089" sldId="324"/>
            <ac:spMk id="10" creationId="{BCED4D40-4B67-4331-AC48-79B82B4A47D8}"/>
          </ac:spMkLst>
        </pc:spChg>
        <pc:spChg chg="add">
          <ac:chgData name="tanaboon tongbuasirilai" userId="3a6fbbe2-a5cd-4f36-96f1-1e3cf3325333" providerId="ADAL" clId="{ED3A9C50-6458-44C4-A6C7-B95425A66B87}" dt="2024-08-11T11:51:13.707" v="5257" actId="26606"/>
          <ac:spMkLst>
            <pc:docMk/>
            <pc:sldMk cId="2732135089" sldId="324"/>
            <ac:spMk id="12" creationId="{670CEDEF-4F34-412E-84EE-329C1E936AF5}"/>
          </ac:spMkLst>
        </pc:spChg>
        <pc:picChg chg="add mod">
          <ac:chgData name="tanaboon tongbuasirilai" userId="3a6fbbe2-a5cd-4f36-96f1-1e3cf3325333" providerId="ADAL" clId="{ED3A9C50-6458-44C4-A6C7-B95425A66B87}" dt="2024-08-11T11:51:33.383" v="5259" actId="27614"/>
          <ac:picMkLst>
            <pc:docMk/>
            <pc:sldMk cId="2732135089" sldId="324"/>
            <ac:picMk id="5" creationId="{A1F61021-9671-773F-E35B-2ABA59690F5C}"/>
          </ac:picMkLst>
        </pc:picChg>
      </pc:sldChg>
      <pc:sldChg chg="addSp delSp modSp new mod setBg modNotesTx">
        <pc:chgData name="tanaboon tongbuasirilai" userId="3a6fbbe2-a5cd-4f36-96f1-1e3cf3325333" providerId="ADAL" clId="{ED3A9C50-6458-44C4-A6C7-B95425A66B87}" dt="2024-08-11T11:56:56.538" v="5343" actId="20577"/>
        <pc:sldMkLst>
          <pc:docMk/>
          <pc:sldMk cId="2471367193" sldId="325"/>
        </pc:sldMkLst>
        <pc:spChg chg="mod">
          <ac:chgData name="tanaboon tongbuasirilai" userId="3a6fbbe2-a5cd-4f36-96f1-1e3cf3325333" providerId="ADAL" clId="{ED3A9C50-6458-44C4-A6C7-B95425A66B87}" dt="2024-08-11T11:56:39.340" v="5315" actId="20577"/>
          <ac:spMkLst>
            <pc:docMk/>
            <pc:sldMk cId="2471367193" sldId="325"/>
            <ac:spMk id="2" creationId="{C3F7BA3E-782C-1315-2569-64187DD617D5}"/>
          </ac:spMkLst>
        </pc:spChg>
        <pc:spChg chg="del">
          <ac:chgData name="tanaboon tongbuasirilai" userId="3a6fbbe2-a5cd-4f36-96f1-1e3cf3325333" providerId="ADAL" clId="{ED3A9C50-6458-44C4-A6C7-B95425A66B87}" dt="2024-08-11T11:56:11.322" v="5260" actId="478"/>
          <ac:spMkLst>
            <pc:docMk/>
            <pc:sldMk cId="2471367193" sldId="325"/>
            <ac:spMk id="3" creationId="{25CC21E4-C5CA-322B-D270-502E07D7DD63}"/>
          </ac:spMkLst>
        </pc:spChg>
        <pc:spChg chg="add">
          <ac:chgData name="tanaboon tongbuasirilai" userId="3a6fbbe2-a5cd-4f36-96f1-1e3cf3325333" providerId="ADAL" clId="{ED3A9C50-6458-44C4-A6C7-B95425A66B87}" dt="2024-08-11T11:56:19.534" v="5262" actId="26606"/>
          <ac:spMkLst>
            <pc:docMk/>
            <pc:sldMk cId="2471367193" sldId="325"/>
            <ac:spMk id="10" creationId="{D4771268-CB57-404A-9271-370EB28F6090}"/>
          </ac:spMkLst>
        </pc:spChg>
        <pc:picChg chg="add mod">
          <ac:chgData name="tanaboon tongbuasirilai" userId="3a6fbbe2-a5cd-4f36-96f1-1e3cf3325333" providerId="ADAL" clId="{ED3A9C50-6458-44C4-A6C7-B95425A66B87}" dt="2024-08-11T11:56:25.066" v="5264" actId="14100"/>
          <ac:picMkLst>
            <pc:docMk/>
            <pc:sldMk cId="2471367193" sldId="325"/>
            <ac:picMk id="5" creationId="{AF595C06-17BB-66B0-0057-03181FC8F37E}"/>
          </ac:picMkLst>
        </pc:picChg>
      </pc:sldChg>
      <pc:sldChg chg="addSp delSp modSp new mod setBg">
        <pc:chgData name="tanaboon tongbuasirilai" userId="3a6fbbe2-a5cd-4f36-96f1-1e3cf3325333" providerId="ADAL" clId="{ED3A9C50-6458-44C4-A6C7-B95425A66B87}" dt="2024-08-11T12:02:38.273" v="5442" actId="13822"/>
        <pc:sldMkLst>
          <pc:docMk/>
          <pc:sldMk cId="265240990" sldId="326"/>
        </pc:sldMkLst>
        <pc:spChg chg="mod">
          <ac:chgData name="tanaboon tongbuasirilai" userId="3a6fbbe2-a5cd-4f36-96f1-1e3cf3325333" providerId="ADAL" clId="{ED3A9C50-6458-44C4-A6C7-B95425A66B87}" dt="2024-08-11T12:01:29.901" v="5364" actId="26606"/>
          <ac:spMkLst>
            <pc:docMk/>
            <pc:sldMk cId="265240990" sldId="326"/>
            <ac:spMk id="2" creationId="{5F1004AD-A03A-82E6-1636-FDE1BACD9693}"/>
          </ac:spMkLst>
        </pc:spChg>
        <pc:spChg chg="del">
          <ac:chgData name="tanaboon tongbuasirilai" userId="3a6fbbe2-a5cd-4f36-96f1-1e3cf3325333" providerId="ADAL" clId="{ED3A9C50-6458-44C4-A6C7-B95425A66B87}" dt="2024-08-11T12:01:25.863" v="5360" actId="478"/>
          <ac:spMkLst>
            <pc:docMk/>
            <pc:sldMk cId="265240990" sldId="326"/>
            <ac:spMk id="3" creationId="{209F085C-A6C5-0A26-F3EB-32239A068361}"/>
          </ac:spMkLst>
        </pc:spChg>
        <pc:spChg chg="add mod">
          <ac:chgData name="tanaboon tongbuasirilai" userId="3a6fbbe2-a5cd-4f36-96f1-1e3cf3325333" providerId="ADAL" clId="{ED3A9C50-6458-44C4-A6C7-B95425A66B87}" dt="2024-08-11T12:02:38.273" v="5442" actId="13822"/>
          <ac:spMkLst>
            <pc:docMk/>
            <pc:sldMk cId="265240990" sldId="326"/>
            <ac:spMk id="6" creationId="{8E13B8C1-257B-AAD7-423D-7D4881B7D9CE}"/>
          </ac:spMkLst>
        </pc:spChg>
        <pc:spChg chg="add del">
          <ac:chgData name="tanaboon tongbuasirilai" userId="3a6fbbe2-a5cd-4f36-96f1-1e3cf3325333" providerId="ADAL" clId="{ED3A9C50-6458-44C4-A6C7-B95425A66B87}" dt="2024-08-11T12:01:29.893" v="5363" actId="26606"/>
          <ac:spMkLst>
            <pc:docMk/>
            <pc:sldMk cId="265240990" sldId="326"/>
            <ac:spMk id="10" creationId="{BCED4D40-4B67-4331-AC48-79B82B4A47D8}"/>
          </ac:spMkLst>
        </pc:spChg>
        <pc:spChg chg="add del">
          <ac:chgData name="tanaboon tongbuasirilai" userId="3a6fbbe2-a5cd-4f36-96f1-1e3cf3325333" providerId="ADAL" clId="{ED3A9C50-6458-44C4-A6C7-B95425A66B87}" dt="2024-08-11T12:01:29.893" v="5363" actId="26606"/>
          <ac:spMkLst>
            <pc:docMk/>
            <pc:sldMk cId="265240990" sldId="326"/>
            <ac:spMk id="12" creationId="{670CEDEF-4F34-412E-84EE-329C1E936AF5}"/>
          </ac:spMkLst>
        </pc:spChg>
        <pc:spChg chg="add">
          <ac:chgData name="tanaboon tongbuasirilai" userId="3a6fbbe2-a5cd-4f36-96f1-1e3cf3325333" providerId="ADAL" clId="{ED3A9C50-6458-44C4-A6C7-B95425A66B87}" dt="2024-08-11T12:01:29.901" v="5364" actId="26606"/>
          <ac:spMkLst>
            <pc:docMk/>
            <pc:sldMk cId="265240990" sldId="326"/>
            <ac:spMk id="14" creationId="{A4AC5506-6312-4701-8D3C-40187889A947}"/>
          </ac:spMkLst>
        </pc:spChg>
        <pc:picChg chg="add mod">
          <ac:chgData name="tanaboon tongbuasirilai" userId="3a6fbbe2-a5cd-4f36-96f1-1e3cf3325333" providerId="ADAL" clId="{ED3A9C50-6458-44C4-A6C7-B95425A66B87}" dt="2024-08-11T12:01:29.901" v="5364" actId="26606"/>
          <ac:picMkLst>
            <pc:docMk/>
            <pc:sldMk cId="265240990" sldId="326"/>
            <ac:picMk id="5" creationId="{327A260A-8EE2-9945-B475-6E3B86B1C25C}"/>
          </ac:picMkLst>
        </pc:picChg>
      </pc:sldChg>
      <pc:sldChg chg="addSp delSp modSp new mod setBg">
        <pc:chgData name="tanaboon tongbuasirilai" userId="3a6fbbe2-a5cd-4f36-96f1-1e3cf3325333" providerId="ADAL" clId="{ED3A9C50-6458-44C4-A6C7-B95425A66B87}" dt="2024-08-11T12:04:21.634" v="5483" actId="1076"/>
        <pc:sldMkLst>
          <pc:docMk/>
          <pc:sldMk cId="3212776048" sldId="327"/>
        </pc:sldMkLst>
        <pc:spChg chg="mod">
          <ac:chgData name="tanaboon tongbuasirilai" userId="3a6fbbe2-a5cd-4f36-96f1-1e3cf3325333" providerId="ADAL" clId="{ED3A9C50-6458-44C4-A6C7-B95425A66B87}" dt="2024-08-11T12:04:06.601" v="5471" actId="26606"/>
          <ac:spMkLst>
            <pc:docMk/>
            <pc:sldMk cId="3212776048" sldId="327"/>
            <ac:spMk id="2" creationId="{16A41098-7A95-B723-9DB3-784677B0AE1C}"/>
          </ac:spMkLst>
        </pc:spChg>
        <pc:spChg chg="del">
          <ac:chgData name="tanaboon tongbuasirilai" userId="3a6fbbe2-a5cd-4f36-96f1-1e3cf3325333" providerId="ADAL" clId="{ED3A9C50-6458-44C4-A6C7-B95425A66B87}" dt="2024-08-11T12:03:58.347" v="5469" actId="478"/>
          <ac:spMkLst>
            <pc:docMk/>
            <pc:sldMk cId="3212776048" sldId="327"/>
            <ac:spMk id="3" creationId="{E09CC62A-77ED-6DA7-59CF-A3C0EFBA093C}"/>
          </ac:spMkLst>
        </pc:spChg>
        <pc:spChg chg="add mod">
          <ac:chgData name="tanaboon tongbuasirilai" userId="3a6fbbe2-a5cd-4f36-96f1-1e3cf3325333" providerId="ADAL" clId="{ED3A9C50-6458-44C4-A6C7-B95425A66B87}" dt="2024-08-11T12:04:21.634" v="5483" actId="1076"/>
          <ac:spMkLst>
            <pc:docMk/>
            <pc:sldMk cId="3212776048" sldId="327"/>
            <ac:spMk id="7" creationId="{2166C892-1CF6-B283-7378-59BD942B0E59}"/>
          </ac:spMkLst>
        </pc:spChg>
        <pc:spChg chg="add">
          <ac:chgData name="tanaboon tongbuasirilai" userId="3a6fbbe2-a5cd-4f36-96f1-1e3cf3325333" providerId="ADAL" clId="{ED3A9C50-6458-44C4-A6C7-B95425A66B87}" dt="2024-08-11T12:04:06.601" v="5471" actId="26606"/>
          <ac:spMkLst>
            <pc:docMk/>
            <pc:sldMk cId="3212776048" sldId="327"/>
            <ac:spMk id="10" creationId="{BCED4D40-4B67-4331-AC48-79B82B4A47D8}"/>
          </ac:spMkLst>
        </pc:spChg>
        <pc:spChg chg="add">
          <ac:chgData name="tanaboon tongbuasirilai" userId="3a6fbbe2-a5cd-4f36-96f1-1e3cf3325333" providerId="ADAL" clId="{ED3A9C50-6458-44C4-A6C7-B95425A66B87}" dt="2024-08-11T12:04:06.601" v="5471" actId="26606"/>
          <ac:spMkLst>
            <pc:docMk/>
            <pc:sldMk cId="3212776048" sldId="327"/>
            <ac:spMk id="12" creationId="{670CEDEF-4F34-412E-84EE-329C1E936AF5}"/>
          </ac:spMkLst>
        </pc:spChg>
        <pc:picChg chg="add mod">
          <ac:chgData name="tanaboon tongbuasirilai" userId="3a6fbbe2-a5cd-4f36-96f1-1e3cf3325333" providerId="ADAL" clId="{ED3A9C50-6458-44C4-A6C7-B95425A66B87}" dt="2024-08-11T12:04:09.469" v="5473" actId="27614"/>
          <ac:picMkLst>
            <pc:docMk/>
            <pc:sldMk cId="3212776048" sldId="327"/>
            <ac:picMk id="5" creationId="{67E0CEE6-1EAA-F2DC-2121-A0558B3E7519}"/>
          </ac:picMkLst>
        </pc:picChg>
      </pc:sldChg>
      <pc:sldChg chg="modSp new mod">
        <pc:chgData name="tanaboon tongbuasirilai" userId="3a6fbbe2-a5cd-4f36-96f1-1e3cf3325333" providerId="ADAL" clId="{ED3A9C50-6458-44C4-A6C7-B95425A66B87}" dt="2024-08-11T12:06:38.967" v="5592" actId="20577"/>
        <pc:sldMkLst>
          <pc:docMk/>
          <pc:sldMk cId="1688130712" sldId="328"/>
        </pc:sldMkLst>
        <pc:spChg chg="mod">
          <ac:chgData name="tanaboon tongbuasirilai" userId="3a6fbbe2-a5cd-4f36-96f1-1e3cf3325333" providerId="ADAL" clId="{ED3A9C50-6458-44C4-A6C7-B95425A66B87}" dt="2024-08-11T12:06:38.967" v="5592" actId="20577"/>
          <ac:spMkLst>
            <pc:docMk/>
            <pc:sldMk cId="1688130712" sldId="328"/>
            <ac:spMk id="2" creationId="{F5D2AE8D-FEEE-80C6-5227-E8FC8C689E1E}"/>
          </ac:spMkLst>
        </pc:spChg>
        <pc:spChg chg="mod">
          <ac:chgData name="tanaboon tongbuasirilai" userId="3a6fbbe2-a5cd-4f36-96f1-1e3cf3325333" providerId="ADAL" clId="{ED3A9C50-6458-44C4-A6C7-B95425A66B87}" dt="2024-08-11T12:06:09.962" v="5570" actId="20577"/>
          <ac:spMkLst>
            <pc:docMk/>
            <pc:sldMk cId="1688130712" sldId="328"/>
            <ac:spMk id="3" creationId="{CE098AE9-2B03-DC8B-C49A-16EFC50A8B4B}"/>
          </ac:spMkLst>
        </pc:spChg>
      </pc:sldChg>
      <pc:sldChg chg="addSp modSp new mod setBg addAnim">
        <pc:chgData name="tanaboon tongbuasirilai" userId="3a6fbbe2-a5cd-4f36-96f1-1e3cf3325333" providerId="ADAL" clId="{ED3A9C50-6458-44C4-A6C7-B95425A66B87}" dt="2024-08-28T06:22:50.491" v="5601"/>
        <pc:sldMkLst>
          <pc:docMk/>
          <pc:sldMk cId="1350126371" sldId="329"/>
        </pc:sldMkLst>
        <pc:spChg chg="mod">
          <ac:chgData name="tanaboon tongbuasirilai" userId="3a6fbbe2-a5cd-4f36-96f1-1e3cf3325333" providerId="ADAL" clId="{ED3A9C50-6458-44C4-A6C7-B95425A66B87}" dt="2024-08-28T06:22:50.489" v="5600" actId="26606"/>
          <ac:spMkLst>
            <pc:docMk/>
            <pc:sldMk cId="1350126371" sldId="329"/>
            <ac:spMk id="2" creationId="{6910801E-A00F-D5F7-381D-53C6C05F243D}"/>
          </ac:spMkLst>
        </pc:spChg>
        <pc:spChg chg="mod">
          <ac:chgData name="tanaboon tongbuasirilai" userId="3a6fbbe2-a5cd-4f36-96f1-1e3cf3325333" providerId="ADAL" clId="{ED3A9C50-6458-44C4-A6C7-B95425A66B87}" dt="2024-08-28T06:22:50.489" v="5600" actId="26606"/>
          <ac:spMkLst>
            <pc:docMk/>
            <pc:sldMk cId="1350126371" sldId="329"/>
            <ac:spMk id="3" creationId="{8D5E8DA5-96FA-5882-31BF-434A0832E2F7}"/>
          </ac:spMkLst>
        </pc:spChg>
        <pc:spChg chg="add">
          <ac:chgData name="tanaboon tongbuasirilai" userId="3a6fbbe2-a5cd-4f36-96f1-1e3cf3325333" providerId="ADAL" clId="{ED3A9C50-6458-44C4-A6C7-B95425A66B87}" dt="2024-08-28T06:22:50.489" v="5600" actId="26606"/>
          <ac:spMkLst>
            <pc:docMk/>
            <pc:sldMk cId="1350126371" sldId="329"/>
            <ac:spMk id="8" creationId="{8C790BE2-4E4F-4AAF-81A2-4A6F4885EBE6}"/>
          </ac:spMkLst>
        </pc:spChg>
        <pc:spChg chg="add">
          <ac:chgData name="tanaboon tongbuasirilai" userId="3a6fbbe2-a5cd-4f36-96f1-1e3cf3325333" providerId="ADAL" clId="{ED3A9C50-6458-44C4-A6C7-B95425A66B87}" dt="2024-08-28T06:22:50.489" v="5600" actId="26606"/>
          <ac:spMkLst>
            <pc:docMk/>
            <pc:sldMk cId="1350126371" sldId="329"/>
            <ac:spMk id="10" creationId="{D28B54C3-B57B-472A-B96E-1FCB67093DC2}"/>
          </ac:spMkLst>
        </pc:spChg>
        <pc:spChg chg="add">
          <ac:chgData name="tanaboon tongbuasirilai" userId="3a6fbbe2-a5cd-4f36-96f1-1e3cf3325333" providerId="ADAL" clId="{ED3A9C50-6458-44C4-A6C7-B95425A66B87}" dt="2024-08-28T06:22:50.489" v="5600" actId="26606"/>
          <ac:spMkLst>
            <pc:docMk/>
            <pc:sldMk cId="1350126371" sldId="329"/>
            <ac:spMk id="12" creationId="{7DB3C429-F8DA-49B9-AF84-21996FCF78B5}"/>
          </ac:spMkLst>
        </pc:spChg>
        <pc:spChg chg="add">
          <ac:chgData name="tanaboon tongbuasirilai" userId="3a6fbbe2-a5cd-4f36-96f1-1e3cf3325333" providerId="ADAL" clId="{ED3A9C50-6458-44C4-A6C7-B95425A66B87}" dt="2024-08-28T06:22:50.489" v="5600" actId="26606"/>
          <ac:spMkLst>
            <pc:docMk/>
            <pc:sldMk cId="1350126371" sldId="329"/>
            <ac:spMk id="14" creationId="{E12088DD-B1AD-40E0-8B86-1D87A2CCD9BE}"/>
          </ac:spMkLst>
        </pc:spChg>
        <pc:spChg chg="add">
          <ac:chgData name="tanaboon tongbuasirilai" userId="3a6fbbe2-a5cd-4f36-96f1-1e3cf3325333" providerId="ADAL" clId="{ED3A9C50-6458-44C4-A6C7-B95425A66B87}" dt="2024-08-28T06:22:50.489" v="5600" actId="26606"/>
          <ac:spMkLst>
            <pc:docMk/>
            <pc:sldMk cId="1350126371" sldId="329"/>
            <ac:spMk id="16" creationId="{C4C9F2B0-1044-46EB-8AEB-C3BFFDE6C2CC}"/>
          </ac:spMkLst>
        </pc:spChg>
        <pc:spChg chg="add">
          <ac:chgData name="tanaboon tongbuasirilai" userId="3a6fbbe2-a5cd-4f36-96f1-1e3cf3325333" providerId="ADAL" clId="{ED3A9C50-6458-44C4-A6C7-B95425A66B87}" dt="2024-08-28T06:22:50.489" v="5600" actId="26606"/>
          <ac:spMkLst>
            <pc:docMk/>
            <pc:sldMk cId="1350126371" sldId="329"/>
            <ac:spMk id="18" creationId="{0C395952-4E26-45A2-8756-2ADFD6E53C6E}"/>
          </ac:spMkLst>
        </pc:spChg>
        <pc:spChg chg="add">
          <ac:chgData name="tanaboon tongbuasirilai" userId="3a6fbbe2-a5cd-4f36-96f1-1e3cf3325333" providerId="ADAL" clId="{ED3A9C50-6458-44C4-A6C7-B95425A66B87}" dt="2024-08-28T06:22:50.489" v="5600" actId="26606"/>
          <ac:spMkLst>
            <pc:docMk/>
            <pc:sldMk cId="1350126371" sldId="329"/>
            <ac:spMk id="20" creationId="{4734BADF-9461-4621-B112-2D7BABEA7DD0}"/>
          </ac:spMkLst>
        </pc:spChg>
      </pc:sldChg>
      <pc:sldChg chg="del">
        <pc:chgData name="tanaboon tongbuasirilai" userId="3a6fbbe2-a5cd-4f36-96f1-1e3cf3325333" providerId="ADAL" clId="{ED3A9C50-6458-44C4-A6C7-B95425A66B87}" dt="2024-07-29T07:24:50.733" v="201" actId="47"/>
        <pc:sldMkLst>
          <pc:docMk/>
          <pc:sldMk cId="2284104303" sldId="343"/>
        </pc:sldMkLst>
      </pc:sldChg>
      <pc:sldChg chg="del">
        <pc:chgData name="tanaboon tongbuasirilai" userId="3a6fbbe2-a5cd-4f36-96f1-1e3cf3325333" providerId="ADAL" clId="{ED3A9C50-6458-44C4-A6C7-B95425A66B87}" dt="2024-07-29T07:24:50.733" v="201" actId="47"/>
        <pc:sldMkLst>
          <pc:docMk/>
          <pc:sldMk cId="3027404692" sldId="344"/>
        </pc:sldMkLst>
      </pc:sldChg>
      <pc:sldChg chg="del">
        <pc:chgData name="tanaboon tongbuasirilai" userId="3a6fbbe2-a5cd-4f36-96f1-1e3cf3325333" providerId="ADAL" clId="{ED3A9C50-6458-44C4-A6C7-B95425A66B87}" dt="2024-07-29T07:24:50.733" v="201" actId="47"/>
        <pc:sldMkLst>
          <pc:docMk/>
          <pc:sldMk cId="3460688140" sldId="345"/>
        </pc:sldMkLst>
      </pc:sldChg>
      <pc:sldChg chg="del">
        <pc:chgData name="tanaboon tongbuasirilai" userId="3a6fbbe2-a5cd-4f36-96f1-1e3cf3325333" providerId="ADAL" clId="{ED3A9C50-6458-44C4-A6C7-B95425A66B87}" dt="2024-07-29T07:24:50.733" v="201" actId="47"/>
        <pc:sldMkLst>
          <pc:docMk/>
          <pc:sldMk cId="935829384" sldId="346"/>
        </pc:sldMkLst>
      </pc:sldChg>
      <pc:sldChg chg="del">
        <pc:chgData name="tanaboon tongbuasirilai" userId="3a6fbbe2-a5cd-4f36-96f1-1e3cf3325333" providerId="ADAL" clId="{ED3A9C50-6458-44C4-A6C7-B95425A66B87}" dt="2024-07-29T07:24:50.733" v="201" actId="47"/>
        <pc:sldMkLst>
          <pc:docMk/>
          <pc:sldMk cId="2007128626" sldId="347"/>
        </pc:sldMkLst>
      </pc:sldChg>
      <pc:sldChg chg="del">
        <pc:chgData name="tanaboon tongbuasirilai" userId="3a6fbbe2-a5cd-4f36-96f1-1e3cf3325333" providerId="ADAL" clId="{ED3A9C50-6458-44C4-A6C7-B95425A66B87}" dt="2024-07-29T07:24:50.733" v="201" actId="47"/>
        <pc:sldMkLst>
          <pc:docMk/>
          <pc:sldMk cId="3682883839" sldId="348"/>
        </pc:sldMkLst>
      </pc:sldChg>
      <pc:sldChg chg="del">
        <pc:chgData name="tanaboon tongbuasirilai" userId="3a6fbbe2-a5cd-4f36-96f1-1e3cf3325333" providerId="ADAL" clId="{ED3A9C50-6458-44C4-A6C7-B95425A66B87}" dt="2024-07-29T07:24:50.733" v="201" actId="47"/>
        <pc:sldMkLst>
          <pc:docMk/>
          <pc:sldMk cId="2839253666" sldId="349"/>
        </pc:sldMkLst>
      </pc:sldChg>
      <pc:sldChg chg="del">
        <pc:chgData name="tanaboon tongbuasirilai" userId="3a6fbbe2-a5cd-4f36-96f1-1e3cf3325333" providerId="ADAL" clId="{ED3A9C50-6458-44C4-A6C7-B95425A66B87}" dt="2024-07-29T07:24:50.733" v="201" actId="47"/>
        <pc:sldMkLst>
          <pc:docMk/>
          <pc:sldMk cId="1487123631" sldId="350"/>
        </pc:sldMkLst>
      </pc:sldChg>
      <pc:sldChg chg="del">
        <pc:chgData name="tanaboon tongbuasirilai" userId="3a6fbbe2-a5cd-4f36-96f1-1e3cf3325333" providerId="ADAL" clId="{ED3A9C50-6458-44C4-A6C7-B95425A66B87}" dt="2024-07-29T07:24:50.733" v="201" actId="47"/>
        <pc:sldMkLst>
          <pc:docMk/>
          <pc:sldMk cId="836224189" sldId="351"/>
        </pc:sldMkLst>
      </pc:sldChg>
      <pc:sldChg chg="del">
        <pc:chgData name="tanaboon tongbuasirilai" userId="3a6fbbe2-a5cd-4f36-96f1-1e3cf3325333" providerId="ADAL" clId="{ED3A9C50-6458-44C4-A6C7-B95425A66B87}" dt="2024-07-29T07:24:50.733" v="201" actId="47"/>
        <pc:sldMkLst>
          <pc:docMk/>
          <pc:sldMk cId="4258894163" sldId="352"/>
        </pc:sldMkLst>
      </pc:sldChg>
      <pc:sldChg chg="del">
        <pc:chgData name="tanaboon tongbuasirilai" userId="3a6fbbe2-a5cd-4f36-96f1-1e3cf3325333" providerId="ADAL" clId="{ED3A9C50-6458-44C4-A6C7-B95425A66B87}" dt="2024-07-29T07:24:50.733" v="201" actId="47"/>
        <pc:sldMkLst>
          <pc:docMk/>
          <pc:sldMk cId="2135158407" sldId="353"/>
        </pc:sldMkLst>
      </pc:sldChg>
      <pc:sldChg chg="del">
        <pc:chgData name="tanaboon tongbuasirilai" userId="3a6fbbe2-a5cd-4f36-96f1-1e3cf3325333" providerId="ADAL" clId="{ED3A9C50-6458-44C4-A6C7-B95425A66B87}" dt="2024-07-29T07:24:50.733" v="201" actId="47"/>
        <pc:sldMkLst>
          <pc:docMk/>
          <pc:sldMk cId="4013731285" sldId="354"/>
        </pc:sldMkLst>
      </pc:sldChg>
      <pc:sldChg chg="del">
        <pc:chgData name="tanaboon tongbuasirilai" userId="3a6fbbe2-a5cd-4f36-96f1-1e3cf3325333" providerId="ADAL" clId="{ED3A9C50-6458-44C4-A6C7-B95425A66B87}" dt="2024-07-29T07:24:50.733" v="201" actId="47"/>
        <pc:sldMkLst>
          <pc:docMk/>
          <pc:sldMk cId="3153223694" sldId="355"/>
        </pc:sldMkLst>
      </pc:sldChg>
      <pc:sldChg chg="del">
        <pc:chgData name="tanaboon tongbuasirilai" userId="3a6fbbe2-a5cd-4f36-96f1-1e3cf3325333" providerId="ADAL" clId="{ED3A9C50-6458-44C4-A6C7-B95425A66B87}" dt="2024-07-29T07:24:50.733" v="201" actId="47"/>
        <pc:sldMkLst>
          <pc:docMk/>
          <pc:sldMk cId="2967747709" sldId="356"/>
        </pc:sldMkLst>
      </pc:sldChg>
      <pc:sldChg chg="del">
        <pc:chgData name="tanaboon tongbuasirilai" userId="3a6fbbe2-a5cd-4f36-96f1-1e3cf3325333" providerId="ADAL" clId="{ED3A9C50-6458-44C4-A6C7-B95425A66B87}" dt="2024-07-29T07:24:50.733" v="201" actId="47"/>
        <pc:sldMkLst>
          <pc:docMk/>
          <pc:sldMk cId="1717077717" sldId="357"/>
        </pc:sldMkLst>
      </pc:sldChg>
      <pc:sldChg chg="del">
        <pc:chgData name="tanaboon tongbuasirilai" userId="3a6fbbe2-a5cd-4f36-96f1-1e3cf3325333" providerId="ADAL" clId="{ED3A9C50-6458-44C4-A6C7-B95425A66B87}" dt="2024-07-29T07:24:50.733" v="201" actId="47"/>
        <pc:sldMkLst>
          <pc:docMk/>
          <pc:sldMk cId="4244536230" sldId="358"/>
        </pc:sldMkLst>
      </pc:sldChg>
      <pc:sldChg chg="del">
        <pc:chgData name="tanaboon tongbuasirilai" userId="3a6fbbe2-a5cd-4f36-96f1-1e3cf3325333" providerId="ADAL" clId="{ED3A9C50-6458-44C4-A6C7-B95425A66B87}" dt="2024-07-29T07:24:50.733" v="201" actId="47"/>
        <pc:sldMkLst>
          <pc:docMk/>
          <pc:sldMk cId="3214554363" sldId="359"/>
        </pc:sldMkLst>
      </pc:sldChg>
      <pc:sldChg chg="del">
        <pc:chgData name="tanaboon tongbuasirilai" userId="3a6fbbe2-a5cd-4f36-96f1-1e3cf3325333" providerId="ADAL" clId="{ED3A9C50-6458-44C4-A6C7-B95425A66B87}" dt="2024-07-29T07:24:50.733" v="201" actId="47"/>
        <pc:sldMkLst>
          <pc:docMk/>
          <pc:sldMk cId="1422367935" sldId="360"/>
        </pc:sldMkLst>
      </pc:sldChg>
      <pc:sldChg chg="del">
        <pc:chgData name="tanaboon tongbuasirilai" userId="3a6fbbe2-a5cd-4f36-96f1-1e3cf3325333" providerId="ADAL" clId="{ED3A9C50-6458-44C4-A6C7-B95425A66B87}" dt="2024-07-29T07:24:50.733" v="201" actId="47"/>
        <pc:sldMkLst>
          <pc:docMk/>
          <pc:sldMk cId="1284327060" sldId="361"/>
        </pc:sldMkLst>
      </pc:sldChg>
      <pc:sldChg chg="del">
        <pc:chgData name="tanaboon tongbuasirilai" userId="3a6fbbe2-a5cd-4f36-96f1-1e3cf3325333" providerId="ADAL" clId="{ED3A9C50-6458-44C4-A6C7-B95425A66B87}" dt="2024-07-29T07:24:50.733" v="201" actId="47"/>
        <pc:sldMkLst>
          <pc:docMk/>
          <pc:sldMk cId="251040497" sldId="362"/>
        </pc:sldMkLst>
      </pc:sldChg>
      <pc:sldChg chg="del">
        <pc:chgData name="tanaboon tongbuasirilai" userId="3a6fbbe2-a5cd-4f36-96f1-1e3cf3325333" providerId="ADAL" clId="{ED3A9C50-6458-44C4-A6C7-B95425A66B87}" dt="2024-07-29T07:24:50.733" v="201" actId="47"/>
        <pc:sldMkLst>
          <pc:docMk/>
          <pc:sldMk cId="3491457439" sldId="363"/>
        </pc:sldMkLst>
      </pc:sldChg>
      <pc:sldChg chg="del">
        <pc:chgData name="tanaboon tongbuasirilai" userId="3a6fbbe2-a5cd-4f36-96f1-1e3cf3325333" providerId="ADAL" clId="{ED3A9C50-6458-44C4-A6C7-B95425A66B87}" dt="2024-07-29T07:24:50.733" v="201" actId="47"/>
        <pc:sldMkLst>
          <pc:docMk/>
          <pc:sldMk cId="2840547253" sldId="364"/>
        </pc:sldMkLst>
      </pc:sldChg>
      <pc:sldChg chg="del">
        <pc:chgData name="tanaboon tongbuasirilai" userId="3a6fbbe2-a5cd-4f36-96f1-1e3cf3325333" providerId="ADAL" clId="{ED3A9C50-6458-44C4-A6C7-B95425A66B87}" dt="2024-07-29T07:24:50.733" v="201" actId="47"/>
        <pc:sldMkLst>
          <pc:docMk/>
          <pc:sldMk cId="4198632895" sldId="365"/>
        </pc:sldMkLst>
      </pc:sldChg>
      <pc:sldChg chg="del">
        <pc:chgData name="tanaboon tongbuasirilai" userId="3a6fbbe2-a5cd-4f36-96f1-1e3cf3325333" providerId="ADAL" clId="{ED3A9C50-6458-44C4-A6C7-B95425A66B87}" dt="2024-07-29T07:24:50.733" v="201" actId="47"/>
        <pc:sldMkLst>
          <pc:docMk/>
          <pc:sldMk cId="2436708153" sldId="366"/>
        </pc:sldMkLst>
      </pc:sldChg>
      <pc:sldChg chg="del">
        <pc:chgData name="tanaboon tongbuasirilai" userId="3a6fbbe2-a5cd-4f36-96f1-1e3cf3325333" providerId="ADAL" clId="{ED3A9C50-6458-44C4-A6C7-B95425A66B87}" dt="2024-07-29T07:24:50.733" v="201" actId="47"/>
        <pc:sldMkLst>
          <pc:docMk/>
          <pc:sldMk cId="359716039" sldId="367"/>
        </pc:sldMkLst>
      </pc:sldChg>
      <pc:sldChg chg="del">
        <pc:chgData name="tanaboon tongbuasirilai" userId="3a6fbbe2-a5cd-4f36-96f1-1e3cf3325333" providerId="ADAL" clId="{ED3A9C50-6458-44C4-A6C7-B95425A66B87}" dt="2024-07-29T07:24:50.733" v="201" actId="47"/>
        <pc:sldMkLst>
          <pc:docMk/>
          <pc:sldMk cId="212681455" sldId="368"/>
        </pc:sldMkLst>
      </pc:sldChg>
      <pc:sldChg chg="del">
        <pc:chgData name="tanaboon tongbuasirilai" userId="3a6fbbe2-a5cd-4f36-96f1-1e3cf3325333" providerId="ADAL" clId="{ED3A9C50-6458-44C4-A6C7-B95425A66B87}" dt="2024-07-29T07:24:50.733" v="201" actId="47"/>
        <pc:sldMkLst>
          <pc:docMk/>
          <pc:sldMk cId="2087051200" sldId="369"/>
        </pc:sldMkLst>
      </pc:sldChg>
      <pc:sldChg chg="del">
        <pc:chgData name="tanaboon tongbuasirilai" userId="3a6fbbe2-a5cd-4f36-96f1-1e3cf3325333" providerId="ADAL" clId="{ED3A9C50-6458-44C4-A6C7-B95425A66B87}" dt="2024-07-29T07:24:50.733" v="201" actId="47"/>
        <pc:sldMkLst>
          <pc:docMk/>
          <pc:sldMk cId="3455328920" sldId="370"/>
        </pc:sldMkLst>
      </pc:sldChg>
      <pc:sldChg chg="del">
        <pc:chgData name="tanaboon tongbuasirilai" userId="3a6fbbe2-a5cd-4f36-96f1-1e3cf3325333" providerId="ADAL" clId="{ED3A9C50-6458-44C4-A6C7-B95425A66B87}" dt="2024-07-29T07:24:50.733" v="201" actId="47"/>
        <pc:sldMkLst>
          <pc:docMk/>
          <pc:sldMk cId="3028780586" sldId="371"/>
        </pc:sldMkLst>
      </pc:sldChg>
      <pc:sldChg chg="del">
        <pc:chgData name="tanaboon tongbuasirilai" userId="3a6fbbe2-a5cd-4f36-96f1-1e3cf3325333" providerId="ADAL" clId="{ED3A9C50-6458-44C4-A6C7-B95425A66B87}" dt="2024-07-29T07:24:50.733" v="201" actId="47"/>
        <pc:sldMkLst>
          <pc:docMk/>
          <pc:sldMk cId="3034254517" sldId="372"/>
        </pc:sldMkLst>
      </pc:sldChg>
      <pc:sldChg chg="del">
        <pc:chgData name="tanaboon tongbuasirilai" userId="3a6fbbe2-a5cd-4f36-96f1-1e3cf3325333" providerId="ADAL" clId="{ED3A9C50-6458-44C4-A6C7-B95425A66B87}" dt="2024-07-29T07:24:50.733" v="201" actId="47"/>
        <pc:sldMkLst>
          <pc:docMk/>
          <pc:sldMk cId="1565943494" sldId="373"/>
        </pc:sldMkLst>
      </pc:sldChg>
      <pc:sldChg chg="del">
        <pc:chgData name="tanaboon tongbuasirilai" userId="3a6fbbe2-a5cd-4f36-96f1-1e3cf3325333" providerId="ADAL" clId="{ED3A9C50-6458-44C4-A6C7-B95425A66B87}" dt="2024-07-29T07:24:50.733" v="201" actId="47"/>
        <pc:sldMkLst>
          <pc:docMk/>
          <pc:sldMk cId="1677679380" sldId="374"/>
        </pc:sldMkLst>
      </pc:sldChg>
      <pc:sldMasterChg chg="del delSldLayout">
        <pc:chgData name="tanaboon tongbuasirilai" userId="3a6fbbe2-a5cd-4f36-96f1-1e3cf3325333" providerId="ADAL" clId="{ED3A9C50-6458-44C4-A6C7-B95425A66B87}" dt="2024-07-29T07:24:50.733" v="201" actId="47"/>
        <pc:sldMasterMkLst>
          <pc:docMk/>
          <pc:sldMasterMk cId="752468276" sldId="2147483672"/>
        </pc:sldMasterMkLst>
        <pc:sldLayoutChg chg="del">
          <pc:chgData name="tanaboon tongbuasirilai" userId="3a6fbbe2-a5cd-4f36-96f1-1e3cf3325333" providerId="ADAL" clId="{ED3A9C50-6458-44C4-A6C7-B95425A66B87}" dt="2024-07-29T07:24:50.733" v="201" actId="47"/>
          <pc:sldLayoutMkLst>
            <pc:docMk/>
            <pc:sldMasterMk cId="752468276" sldId="2147483672"/>
            <pc:sldLayoutMk cId="2084469572" sldId="2147483673"/>
          </pc:sldLayoutMkLst>
        </pc:sldLayoutChg>
        <pc:sldLayoutChg chg="del">
          <pc:chgData name="tanaboon tongbuasirilai" userId="3a6fbbe2-a5cd-4f36-96f1-1e3cf3325333" providerId="ADAL" clId="{ED3A9C50-6458-44C4-A6C7-B95425A66B87}" dt="2024-07-29T07:24:50.733" v="201" actId="47"/>
          <pc:sldLayoutMkLst>
            <pc:docMk/>
            <pc:sldMasterMk cId="752468276" sldId="2147483672"/>
            <pc:sldLayoutMk cId="4028541865" sldId="2147483674"/>
          </pc:sldLayoutMkLst>
        </pc:sldLayoutChg>
        <pc:sldLayoutChg chg="del">
          <pc:chgData name="tanaboon tongbuasirilai" userId="3a6fbbe2-a5cd-4f36-96f1-1e3cf3325333" providerId="ADAL" clId="{ED3A9C50-6458-44C4-A6C7-B95425A66B87}" dt="2024-07-29T07:24:50.733" v="201" actId="47"/>
          <pc:sldLayoutMkLst>
            <pc:docMk/>
            <pc:sldMasterMk cId="752468276" sldId="2147483672"/>
            <pc:sldLayoutMk cId="2361752300" sldId="2147483675"/>
          </pc:sldLayoutMkLst>
        </pc:sldLayoutChg>
        <pc:sldLayoutChg chg="del">
          <pc:chgData name="tanaboon tongbuasirilai" userId="3a6fbbe2-a5cd-4f36-96f1-1e3cf3325333" providerId="ADAL" clId="{ED3A9C50-6458-44C4-A6C7-B95425A66B87}" dt="2024-07-29T07:24:50.733" v="201" actId="47"/>
          <pc:sldLayoutMkLst>
            <pc:docMk/>
            <pc:sldMasterMk cId="752468276" sldId="2147483672"/>
            <pc:sldLayoutMk cId="1114057569" sldId="2147483676"/>
          </pc:sldLayoutMkLst>
        </pc:sldLayoutChg>
        <pc:sldLayoutChg chg="del">
          <pc:chgData name="tanaboon tongbuasirilai" userId="3a6fbbe2-a5cd-4f36-96f1-1e3cf3325333" providerId="ADAL" clId="{ED3A9C50-6458-44C4-A6C7-B95425A66B87}" dt="2024-07-29T07:24:50.733" v="201" actId="47"/>
          <pc:sldLayoutMkLst>
            <pc:docMk/>
            <pc:sldMasterMk cId="752468276" sldId="2147483672"/>
            <pc:sldLayoutMk cId="1659006437" sldId="2147483677"/>
          </pc:sldLayoutMkLst>
        </pc:sldLayoutChg>
        <pc:sldLayoutChg chg="del">
          <pc:chgData name="tanaboon tongbuasirilai" userId="3a6fbbe2-a5cd-4f36-96f1-1e3cf3325333" providerId="ADAL" clId="{ED3A9C50-6458-44C4-A6C7-B95425A66B87}" dt="2024-07-29T07:24:50.733" v="201" actId="47"/>
          <pc:sldLayoutMkLst>
            <pc:docMk/>
            <pc:sldMasterMk cId="752468276" sldId="2147483672"/>
            <pc:sldLayoutMk cId="1523706668" sldId="2147483678"/>
          </pc:sldLayoutMkLst>
        </pc:sldLayoutChg>
        <pc:sldLayoutChg chg="del">
          <pc:chgData name="tanaboon tongbuasirilai" userId="3a6fbbe2-a5cd-4f36-96f1-1e3cf3325333" providerId="ADAL" clId="{ED3A9C50-6458-44C4-A6C7-B95425A66B87}" dt="2024-07-29T07:24:50.733" v="201" actId="47"/>
          <pc:sldLayoutMkLst>
            <pc:docMk/>
            <pc:sldMasterMk cId="752468276" sldId="2147483672"/>
            <pc:sldLayoutMk cId="4010875821" sldId="2147483679"/>
          </pc:sldLayoutMkLst>
        </pc:sldLayoutChg>
        <pc:sldLayoutChg chg="del">
          <pc:chgData name="tanaboon tongbuasirilai" userId="3a6fbbe2-a5cd-4f36-96f1-1e3cf3325333" providerId="ADAL" clId="{ED3A9C50-6458-44C4-A6C7-B95425A66B87}" dt="2024-07-29T07:24:50.733" v="201" actId="47"/>
          <pc:sldLayoutMkLst>
            <pc:docMk/>
            <pc:sldMasterMk cId="752468276" sldId="2147483672"/>
            <pc:sldLayoutMk cId="3726083022" sldId="2147483680"/>
          </pc:sldLayoutMkLst>
        </pc:sldLayoutChg>
        <pc:sldLayoutChg chg="del">
          <pc:chgData name="tanaboon tongbuasirilai" userId="3a6fbbe2-a5cd-4f36-96f1-1e3cf3325333" providerId="ADAL" clId="{ED3A9C50-6458-44C4-A6C7-B95425A66B87}" dt="2024-07-29T07:24:50.733" v="201" actId="47"/>
          <pc:sldLayoutMkLst>
            <pc:docMk/>
            <pc:sldMasterMk cId="752468276" sldId="2147483672"/>
            <pc:sldLayoutMk cId="3719012022" sldId="2147483681"/>
          </pc:sldLayoutMkLst>
        </pc:sldLayoutChg>
        <pc:sldLayoutChg chg="del">
          <pc:chgData name="tanaboon tongbuasirilai" userId="3a6fbbe2-a5cd-4f36-96f1-1e3cf3325333" providerId="ADAL" clId="{ED3A9C50-6458-44C4-A6C7-B95425A66B87}" dt="2024-07-29T07:24:50.733" v="201" actId="47"/>
          <pc:sldLayoutMkLst>
            <pc:docMk/>
            <pc:sldMasterMk cId="752468276" sldId="2147483672"/>
            <pc:sldLayoutMk cId="1394393920" sldId="2147483682"/>
          </pc:sldLayoutMkLst>
        </pc:sldLayoutChg>
        <pc:sldLayoutChg chg="del">
          <pc:chgData name="tanaboon tongbuasirilai" userId="3a6fbbe2-a5cd-4f36-96f1-1e3cf3325333" providerId="ADAL" clId="{ED3A9C50-6458-44C4-A6C7-B95425A66B87}" dt="2024-07-29T07:24:50.733" v="201" actId="47"/>
          <pc:sldLayoutMkLst>
            <pc:docMk/>
            <pc:sldMasterMk cId="752468276" sldId="2147483672"/>
            <pc:sldLayoutMk cId="1941158807" sldId="2147483683"/>
          </pc:sldLayoutMkLst>
        </pc:sldLayoutChg>
      </pc:sldMasterChg>
    </pc:docChg>
  </pc:docChgLst>
  <pc:docChgLst>
    <pc:chgData name="tanaboon tongbuasirilai" userId="3a6fbbe2-a5cd-4f36-96f1-1e3cf3325333" providerId="ADAL" clId="{1D5CD2DD-4A93-4083-A522-8EF2E9868A58}"/>
    <pc:docChg chg="undo custSel addSld delSld modSld sldOrd">
      <pc:chgData name="tanaboon tongbuasirilai" userId="3a6fbbe2-a5cd-4f36-96f1-1e3cf3325333" providerId="ADAL" clId="{1D5CD2DD-4A93-4083-A522-8EF2E9868A58}" dt="2024-10-19T03:41:08.582" v="2081"/>
      <pc:docMkLst>
        <pc:docMk/>
      </pc:docMkLst>
      <pc:sldChg chg="modNotesTx">
        <pc:chgData name="tanaboon tongbuasirilai" userId="3a6fbbe2-a5cd-4f36-96f1-1e3cf3325333" providerId="ADAL" clId="{1D5CD2DD-4A93-4083-A522-8EF2E9868A58}" dt="2024-10-12T03:46:12.869" v="495" actId="20577"/>
        <pc:sldMkLst>
          <pc:docMk/>
          <pc:sldMk cId="465768590" sldId="258"/>
        </pc:sldMkLst>
      </pc:sldChg>
      <pc:sldChg chg="modSp mod modNotesTx">
        <pc:chgData name="tanaboon tongbuasirilai" userId="3a6fbbe2-a5cd-4f36-96f1-1e3cf3325333" providerId="ADAL" clId="{1D5CD2DD-4A93-4083-A522-8EF2E9868A58}" dt="2024-10-12T03:14:12.017" v="185" actId="20577"/>
        <pc:sldMkLst>
          <pc:docMk/>
          <pc:sldMk cId="3436790116" sldId="259"/>
        </pc:sldMkLst>
        <pc:spChg chg="mod">
          <ac:chgData name="tanaboon tongbuasirilai" userId="3a6fbbe2-a5cd-4f36-96f1-1e3cf3325333" providerId="ADAL" clId="{1D5CD2DD-4A93-4083-A522-8EF2E9868A58}" dt="2024-10-12T03:12:54.836" v="0" actId="207"/>
          <ac:spMkLst>
            <pc:docMk/>
            <pc:sldMk cId="3436790116" sldId="259"/>
            <ac:spMk id="23" creationId="{DC45AB84-AEC7-B122-A4AF-B787F30F6336}"/>
          </ac:spMkLst>
        </pc:spChg>
      </pc:sldChg>
      <pc:sldChg chg="modNotesTx">
        <pc:chgData name="tanaboon tongbuasirilai" userId="3a6fbbe2-a5cd-4f36-96f1-1e3cf3325333" providerId="ADAL" clId="{1D5CD2DD-4A93-4083-A522-8EF2E9868A58}" dt="2024-10-12T03:41:39.651" v="333" actId="20577"/>
        <pc:sldMkLst>
          <pc:docMk/>
          <pc:sldMk cId="2108204014" sldId="260"/>
        </pc:sldMkLst>
      </pc:sldChg>
      <pc:sldChg chg="modNotesTx">
        <pc:chgData name="tanaboon tongbuasirilai" userId="3a6fbbe2-a5cd-4f36-96f1-1e3cf3325333" providerId="ADAL" clId="{1D5CD2DD-4A93-4083-A522-8EF2E9868A58}" dt="2024-10-12T03:43:47.305" v="448" actId="20577"/>
        <pc:sldMkLst>
          <pc:docMk/>
          <pc:sldMk cId="55286510" sldId="261"/>
        </pc:sldMkLst>
      </pc:sldChg>
      <pc:sldChg chg="modNotesTx">
        <pc:chgData name="tanaboon tongbuasirilai" userId="3a6fbbe2-a5cd-4f36-96f1-1e3cf3325333" providerId="ADAL" clId="{1D5CD2DD-4A93-4083-A522-8EF2E9868A58}" dt="2024-10-18T00:42:33.611" v="685" actId="20577"/>
        <pc:sldMkLst>
          <pc:docMk/>
          <pc:sldMk cId="343819720" sldId="266"/>
        </pc:sldMkLst>
      </pc:sldChg>
      <pc:sldChg chg="modNotesTx">
        <pc:chgData name="tanaboon tongbuasirilai" userId="3a6fbbe2-a5cd-4f36-96f1-1e3cf3325333" providerId="ADAL" clId="{1D5CD2DD-4A93-4083-A522-8EF2E9868A58}" dt="2024-10-18T00:43:06.818" v="748" actId="20577"/>
        <pc:sldMkLst>
          <pc:docMk/>
          <pc:sldMk cId="1151832083" sldId="267"/>
        </pc:sldMkLst>
      </pc:sldChg>
      <pc:sldChg chg="modNotesTx">
        <pc:chgData name="tanaboon tongbuasirilai" userId="3a6fbbe2-a5cd-4f36-96f1-1e3cf3325333" providerId="ADAL" clId="{1D5CD2DD-4A93-4083-A522-8EF2E9868A58}" dt="2024-10-18T00:48:21.380" v="878" actId="20577"/>
        <pc:sldMkLst>
          <pc:docMk/>
          <pc:sldMk cId="4017374398" sldId="269"/>
        </pc:sldMkLst>
      </pc:sldChg>
      <pc:sldChg chg="modNotesTx">
        <pc:chgData name="tanaboon tongbuasirilai" userId="3a6fbbe2-a5cd-4f36-96f1-1e3cf3325333" providerId="ADAL" clId="{1D5CD2DD-4A93-4083-A522-8EF2E9868A58}" dt="2024-10-18T00:50:14.687" v="957" actId="20577"/>
        <pc:sldMkLst>
          <pc:docMk/>
          <pc:sldMk cId="546780700" sldId="270"/>
        </pc:sldMkLst>
      </pc:sldChg>
      <pc:sldChg chg="modNotesTx">
        <pc:chgData name="tanaboon tongbuasirilai" userId="3a6fbbe2-a5cd-4f36-96f1-1e3cf3325333" providerId="ADAL" clId="{1D5CD2DD-4A93-4083-A522-8EF2E9868A58}" dt="2024-10-18T01:08:19.034" v="1124" actId="20577"/>
        <pc:sldMkLst>
          <pc:docMk/>
          <pc:sldMk cId="2678215007" sldId="271"/>
        </pc:sldMkLst>
      </pc:sldChg>
      <pc:sldChg chg="addSp modSp mod setBg">
        <pc:chgData name="tanaboon tongbuasirilai" userId="3a6fbbe2-a5cd-4f36-96f1-1e3cf3325333" providerId="ADAL" clId="{1D5CD2DD-4A93-4083-A522-8EF2E9868A58}" dt="2024-10-19T02:49:06.333" v="1691" actId="26606"/>
        <pc:sldMkLst>
          <pc:docMk/>
          <pc:sldMk cId="1296579696" sldId="272"/>
        </pc:sldMkLst>
        <pc:spChg chg="mod">
          <ac:chgData name="tanaboon tongbuasirilai" userId="3a6fbbe2-a5cd-4f36-96f1-1e3cf3325333" providerId="ADAL" clId="{1D5CD2DD-4A93-4083-A522-8EF2E9868A58}" dt="2024-10-19T02:49:06.333" v="1691" actId="26606"/>
          <ac:spMkLst>
            <pc:docMk/>
            <pc:sldMk cId="1296579696" sldId="272"/>
            <ac:spMk id="2" creationId="{0FCDD52C-E87D-114E-78C2-DA81E8C7DF22}"/>
          </ac:spMkLst>
        </pc:spChg>
        <pc:spChg chg="mod">
          <ac:chgData name="tanaboon tongbuasirilai" userId="3a6fbbe2-a5cd-4f36-96f1-1e3cf3325333" providerId="ADAL" clId="{1D5CD2DD-4A93-4083-A522-8EF2E9868A58}" dt="2024-10-19T02:49:06.333" v="1691" actId="26606"/>
          <ac:spMkLst>
            <pc:docMk/>
            <pc:sldMk cId="1296579696" sldId="272"/>
            <ac:spMk id="3" creationId="{E0ADB783-F549-46DC-C104-1C225A6E6B75}"/>
          </ac:spMkLst>
        </pc:spChg>
        <pc:spChg chg="add">
          <ac:chgData name="tanaboon tongbuasirilai" userId="3a6fbbe2-a5cd-4f36-96f1-1e3cf3325333" providerId="ADAL" clId="{1D5CD2DD-4A93-4083-A522-8EF2E9868A58}" dt="2024-10-19T02:49:06.333" v="1691" actId="26606"/>
          <ac:spMkLst>
            <pc:docMk/>
            <pc:sldMk cId="1296579696" sldId="272"/>
            <ac:spMk id="8" creationId="{B6CDA21F-E7AF-4C75-8395-33F58D5B0E45}"/>
          </ac:spMkLst>
        </pc:spChg>
        <pc:spChg chg="add">
          <ac:chgData name="tanaboon tongbuasirilai" userId="3a6fbbe2-a5cd-4f36-96f1-1e3cf3325333" providerId="ADAL" clId="{1D5CD2DD-4A93-4083-A522-8EF2E9868A58}" dt="2024-10-19T02:49:06.333" v="1691" actId="26606"/>
          <ac:spMkLst>
            <pc:docMk/>
            <pc:sldMk cId="1296579696" sldId="272"/>
            <ac:spMk id="15" creationId="{D5B0017B-2ECA-49AF-B397-DC140825DF8D}"/>
          </ac:spMkLst>
        </pc:spChg>
        <pc:grpChg chg="add">
          <ac:chgData name="tanaboon tongbuasirilai" userId="3a6fbbe2-a5cd-4f36-96f1-1e3cf3325333" providerId="ADAL" clId="{1D5CD2DD-4A93-4083-A522-8EF2E9868A58}" dt="2024-10-19T02:49:06.333" v="1691" actId="26606"/>
          <ac:grpSpMkLst>
            <pc:docMk/>
            <pc:sldMk cId="1296579696" sldId="272"/>
            <ac:grpSpMk id="10" creationId="{AE1C45F0-260A-458C-96ED-C1F6D2151219}"/>
          </ac:grpSpMkLst>
        </pc:grpChg>
        <pc:cxnChg chg="add">
          <ac:chgData name="tanaboon tongbuasirilai" userId="3a6fbbe2-a5cd-4f36-96f1-1e3cf3325333" providerId="ADAL" clId="{1D5CD2DD-4A93-4083-A522-8EF2E9868A58}" dt="2024-10-19T02:49:06.333" v="1691" actId="26606"/>
          <ac:cxnSpMkLst>
            <pc:docMk/>
            <pc:sldMk cId="1296579696" sldId="272"/>
            <ac:cxnSpMk id="17" creationId="{6CF1BAF6-AD41-4082-B212-8A1F9A2E8779}"/>
          </ac:cxnSpMkLst>
        </pc:cxnChg>
      </pc:sldChg>
      <pc:sldChg chg="modSp mod modNotesTx">
        <pc:chgData name="tanaboon tongbuasirilai" userId="3a6fbbe2-a5cd-4f36-96f1-1e3cf3325333" providerId="ADAL" clId="{1D5CD2DD-4A93-4083-A522-8EF2E9868A58}" dt="2024-10-18T01:14:08.950" v="1263" actId="20577"/>
        <pc:sldMkLst>
          <pc:docMk/>
          <pc:sldMk cId="1126877472" sldId="273"/>
        </pc:sldMkLst>
        <pc:spChg chg="mod">
          <ac:chgData name="tanaboon tongbuasirilai" userId="3a6fbbe2-a5cd-4f36-96f1-1e3cf3325333" providerId="ADAL" clId="{1D5CD2DD-4A93-4083-A522-8EF2E9868A58}" dt="2024-10-18T01:12:19.235" v="1141" actId="20577"/>
          <ac:spMkLst>
            <pc:docMk/>
            <pc:sldMk cId="1126877472" sldId="273"/>
            <ac:spMk id="2" creationId="{478D2FE1-128B-E689-EE64-5E4CF577C418}"/>
          </ac:spMkLst>
        </pc:spChg>
      </pc:sldChg>
      <pc:sldChg chg="modNotesTx">
        <pc:chgData name="tanaboon tongbuasirilai" userId="3a6fbbe2-a5cd-4f36-96f1-1e3cf3325333" providerId="ADAL" clId="{1D5CD2DD-4A93-4083-A522-8EF2E9868A58}" dt="2024-10-19T02:41:38.076" v="1563" actId="20577"/>
        <pc:sldMkLst>
          <pc:docMk/>
          <pc:sldMk cId="1502799037" sldId="276"/>
        </pc:sldMkLst>
      </pc:sldChg>
      <pc:sldChg chg="modNotesTx">
        <pc:chgData name="tanaboon tongbuasirilai" userId="3a6fbbe2-a5cd-4f36-96f1-1e3cf3325333" providerId="ADAL" clId="{1D5CD2DD-4A93-4083-A522-8EF2E9868A58}" dt="2024-10-19T01:39:54.640" v="1400" actId="20577"/>
        <pc:sldMkLst>
          <pc:docMk/>
          <pc:sldMk cId="1126380044" sldId="279"/>
        </pc:sldMkLst>
      </pc:sldChg>
      <pc:sldChg chg="modNotesTx">
        <pc:chgData name="tanaboon tongbuasirilai" userId="3a6fbbe2-a5cd-4f36-96f1-1e3cf3325333" providerId="ADAL" clId="{1D5CD2DD-4A93-4083-A522-8EF2E9868A58}" dt="2024-10-19T01:37:39.016" v="1353" actId="20577"/>
        <pc:sldMkLst>
          <pc:docMk/>
          <pc:sldMk cId="2258820285" sldId="281"/>
        </pc:sldMkLst>
      </pc:sldChg>
      <pc:sldChg chg="modNotesTx">
        <pc:chgData name="tanaboon tongbuasirilai" userId="3a6fbbe2-a5cd-4f36-96f1-1e3cf3325333" providerId="ADAL" clId="{1D5CD2DD-4A93-4083-A522-8EF2E9868A58}" dt="2024-10-18T01:22:13.584" v="1287" actId="20577"/>
        <pc:sldMkLst>
          <pc:docMk/>
          <pc:sldMk cId="2375598967" sldId="282"/>
        </pc:sldMkLst>
      </pc:sldChg>
      <pc:sldChg chg="addSp modSp mod modNotesTx">
        <pc:chgData name="tanaboon tongbuasirilai" userId="3a6fbbe2-a5cd-4f36-96f1-1e3cf3325333" providerId="ADAL" clId="{1D5CD2DD-4A93-4083-A522-8EF2E9868A58}" dt="2024-10-19T03:13:33.247" v="1814" actId="20577"/>
        <pc:sldMkLst>
          <pc:docMk/>
          <pc:sldMk cId="1203024807" sldId="286"/>
        </pc:sldMkLst>
        <pc:spChg chg="add">
          <ac:chgData name="tanaboon tongbuasirilai" userId="3a6fbbe2-a5cd-4f36-96f1-1e3cf3325333" providerId="ADAL" clId="{1D5CD2DD-4A93-4083-A522-8EF2E9868A58}" dt="2024-10-19T03:11:32.453" v="1695" actId="11529"/>
          <ac:spMkLst>
            <pc:docMk/>
            <pc:sldMk cId="1203024807" sldId="286"/>
            <ac:spMk id="3" creationId="{F884F652-37BF-BD12-4996-71A17B0B1FE5}"/>
          </ac:spMkLst>
        </pc:spChg>
        <pc:spChg chg="add mod">
          <ac:chgData name="tanaboon tongbuasirilai" userId="3a6fbbe2-a5cd-4f36-96f1-1e3cf3325333" providerId="ADAL" clId="{1D5CD2DD-4A93-4083-A522-8EF2E9868A58}" dt="2024-10-19T03:12:10.966" v="1747" actId="13822"/>
          <ac:spMkLst>
            <pc:docMk/>
            <pc:sldMk cId="1203024807" sldId="286"/>
            <ac:spMk id="4" creationId="{D1F251BC-C6B6-23EB-681E-0925D5EE41E6}"/>
          </ac:spMkLst>
        </pc:spChg>
        <pc:spChg chg="add mod">
          <ac:chgData name="tanaboon tongbuasirilai" userId="3a6fbbe2-a5cd-4f36-96f1-1e3cf3325333" providerId="ADAL" clId="{1D5CD2DD-4A93-4083-A522-8EF2E9868A58}" dt="2024-10-19T03:12:58.636" v="1749" actId="1076"/>
          <ac:spMkLst>
            <pc:docMk/>
            <pc:sldMk cId="1203024807" sldId="286"/>
            <ac:spMk id="6" creationId="{0C4BE025-2DED-A0CF-5012-09C0A9798679}"/>
          </ac:spMkLst>
        </pc:spChg>
        <pc:spChg chg="add mod">
          <ac:chgData name="tanaboon tongbuasirilai" userId="3a6fbbe2-a5cd-4f36-96f1-1e3cf3325333" providerId="ADAL" clId="{1D5CD2DD-4A93-4083-A522-8EF2E9868A58}" dt="2024-10-19T03:13:12.701" v="1759" actId="122"/>
          <ac:spMkLst>
            <pc:docMk/>
            <pc:sldMk cId="1203024807" sldId="286"/>
            <ac:spMk id="8" creationId="{515EDF65-2439-35C7-C130-D27D165BACDB}"/>
          </ac:spMkLst>
        </pc:spChg>
      </pc:sldChg>
      <pc:sldChg chg="ord">
        <pc:chgData name="tanaboon tongbuasirilai" userId="3a6fbbe2-a5cd-4f36-96f1-1e3cf3325333" providerId="ADAL" clId="{1D5CD2DD-4A93-4083-A522-8EF2E9868A58}" dt="2024-10-19T02:42:51.452" v="1565"/>
        <pc:sldMkLst>
          <pc:docMk/>
          <pc:sldMk cId="1809868377" sldId="288"/>
        </pc:sldMkLst>
      </pc:sldChg>
      <pc:sldChg chg="ord modNotesTx">
        <pc:chgData name="tanaboon tongbuasirilai" userId="3a6fbbe2-a5cd-4f36-96f1-1e3cf3325333" providerId="ADAL" clId="{1D5CD2DD-4A93-4083-A522-8EF2E9868A58}" dt="2024-10-19T02:43:42.365" v="1680" actId="20577"/>
        <pc:sldMkLst>
          <pc:docMk/>
          <pc:sldMk cId="2126907353" sldId="289"/>
        </pc:sldMkLst>
      </pc:sldChg>
      <pc:sldChg chg="modSp mod">
        <pc:chgData name="tanaboon tongbuasirilai" userId="3a6fbbe2-a5cd-4f36-96f1-1e3cf3325333" providerId="ADAL" clId="{1D5CD2DD-4A93-4083-A522-8EF2E9868A58}" dt="2024-10-19T02:49:30.345" v="1694" actId="207"/>
        <pc:sldMkLst>
          <pc:docMk/>
          <pc:sldMk cId="1825314659" sldId="293"/>
        </pc:sldMkLst>
        <pc:spChg chg="mod">
          <ac:chgData name="tanaboon tongbuasirilai" userId="3a6fbbe2-a5cd-4f36-96f1-1e3cf3325333" providerId="ADAL" clId="{1D5CD2DD-4A93-4083-A522-8EF2E9868A58}" dt="2024-10-19T02:49:30.345" v="1694" actId="207"/>
          <ac:spMkLst>
            <pc:docMk/>
            <pc:sldMk cId="1825314659" sldId="293"/>
            <ac:spMk id="3" creationId="{3B96AA40-1B65-D878-249A-EEEFC0865717}"/>
          </ac:spMkLst>
        </pc:spChg>
      </pc:sldChg>
      <pc:sldChg chg="modNotesTx">
        <pc:chgData name="tanaboon tongbuasirilai" userId="3a6fbbe2-a5cd-4f36-96f1-1e3cf3325333" providerId="ADAL" clId="{1D5CD2DD-4A93-4083-A522-8EF2E9868A58}" dt="2024-10-19T03:16:32.999" v="2036" actId="20577"/>
        <pc:sldMkLst>
          <pc:docMk/>
          <pc:sldMk cId="1746090931" sldId="300"/>
        </pc:sldMkLst>
      </pc:sldChg>
      <pc:sldChg chg="modNotesTx">
        <pc:chgData name="tanaboon tongbuasirilai" userId="3a6fbbe2-a5cd-4f36-96f1-1e3cf3325333" providerId="ADAL" clId="{1D5CD2DD-4A93-4083-A522-8EF2E9868A58}" dt="2024-10-19T03:17:35.235" v="2069" actId="20577"/>
        <pc:sldMkLst>
          <pc:docMk/>
          <pc:sldMk cId="564873035" sldId="303"/>
        </pc:sldMkLst>
      </pc:sldChg>
      <pc:sldChg chg="modNotesTx">
        <pc:chgData name="tanaboon tongbuasirilai" userId="3a6fbbe2-a5cd-4f36-96f1-1e3cf3325333" providerId="ADAL" clId="{1D5CD2DD-4A93-4083-A522-8EF2E9868A58}" dt="2024-10-19T03:19:31.531" v="2073" actId="113"/>
        <pc:sldMkLst>
          <pc:docMk/>
          <pc:sldMk cId="1787604585" sldId="304"/>
        </pc:sldMkLst>
      </pc:sldChg>
      <pc:sldChg chg="modSp mod">
        <pc:chgData name="tanaboon tongbuasirilai" userId="3a6fbbe2-a5cd-4f36-96f1-1e3cf3325333" providerId="ADAL" clId="{1D5CD2DD-4A93-4083-A522-8EF2E9868A58}" dt="2024-10-19T01:43:15.590" v="1411" actId="20577"/>
        <pc:sldMkLst>
          <pc:docMk/>
          <pc:sldMk cId="1688130712" sldId="328"/>
        </pc:sldMkLst>
        <pc:spChg chg="mod">
          <ac:chgData name="tanaboon tongbuasirilai" userId="3a6fbbe2-a5cd-4f36-96f1-1e3cf3325333" providerId="ADAL" clId="{1D5CD2DD-4A93-4083-A522-8EF2E9868A58}" dt="2024-10-19T01:43:15.590" v="1411" actId="20577"/>
          <ac:spMkLst>
            <pc:docMk/>
            <pc:sldMk cId="1688130712" sldId="328"/>
            <ac:spMk id="2" creationId="{F5D2AE8D-FEEE-80C6-5227-E8FC8C689E1E}"/>
          </ac:spMkLst>
        </pc:spChg>
      </pc:sldChg>
      <pc:sldChg chg="modSp del mod">
        <pc:chgData name="tanaboon tongbuasirilai" userId="3a6fbbe2-a5cd-4f36-96f1-1e3cf3325333" providerId="ADAL" clId="{1D5CD2DD-4A93-4083-A522-8EF2E9868A58}" dt="2024-10-19T03:41:00.307" v="2075" actId="47"/>
        <pc:sldMkLst>
          <pc:docMk/>
          <pc:sldMk cId="1350126371" sldId="329"/>
        </pc:sldMkLst>
        <pc:spChg chg="mod">
          <ac:chgData name="tanaboon tongbuasirilai" userId="3a6fbbe2-a5cd-4f36-96f1-1e3cf3325333" providerId="ADAL" clId="{1D5CD2DD-4A93-4083-A522-8EF2E9868A58}" dt="2024-10-19T03:40:55.593" v="2074" actId="20577"/>
          <ac:spMkLst>
            <pc:docMk/>
            <pc:sldMk cId="1350126371" sldId="329"/>
            <ac:spMk id="3" creationId="{8D5E8DA5-96FA-5882-31BF-434A0832E2F7}"/>
          </ac:spMkLst>
        </pc:spChg>
      </pc:sldChg>
      <pc:sldChg chg="addSp delSp modSp new mod">
        <pc:chgData name="tanaboon tongbuasirilai" userId="3a6fbbe2-a5cd-4f36-96f1-1e3cf3325333" providerId="ADAL" clId="{1D5CD2DD-4A93-4083-A522-8EF2E9868A58}" dt="2024-10-19T02:38:27.670" v="1500" actId="207"/>
        <pc:sldMkLst>
          <pc:docMk/>
          <pc:sldMk cId="4223854508" sldId="330"/>
        </pc:sldMkLst>
        <pc:spChg chg="mod">
          <ac:chgData name="tanaboon tongbuasirilai" userId="3a6fbbe2-a5cd-4f36-96f1-1e3cf3325333" providerId="ADAL" clId="{1D5CD2DD-4A93-4083-A522-8EF2E9868A58}" dt="2024-10-19T02:38:21.169" v="1498" actId="13822"/>
          <ac:spMkLst>
            <pc:docMk/>
            <pc:sldMk cId="4223854508" sldId="330"/>
            <ac:spMk id="2" creationId="{FF7F7E3D-4C0D-C19D-FCC3-DE1552E5CB6B}"/>
          </ac:spMkLst>
        </pc:spChg>
        <pc:spChg chg="mod">
          <ac:chgData name="tanaboon tongbuasirilai" userId="3a6fbbe2-a5cd-4f36-96f1-1e3cf3325333" providerId="ADAL" clId="{1D5CD2DD-4A93-4083-A522-8EF2E9868A58}" dt="2024-10-19T02:38:27.670" v="1500" actId="207"/>
          <ac:spMkLst>
            <pc:docMk/>
            <pc:sldMk cId="4223854508" sldId="330"/>
            <ac:spMk id="3" creationId="{80ED4C9F-CA76-AF9C-07B0-B781A9A63D80}"/>
          </ac:spMkLst>
        </pc:spChg>
        <pc:spChg chg="add del">
          <ac:chgData name="tanaboon tongbuasirilai" userId="3a6fbbe2-a5cd-4f36-96f1-1e3cf3325333" providerId="ADAL" clId="{1D5CD2DD-4A93-4083-A522-8EF2E9868A58}" dt="2024-10-19T02:35:44.440" v="1450" actId="22"/>
          <ac:spMkLst>
            <pc:docMk/>
            <pc:sldMk cId="4223854508" sldId="330"/>
            <ac:spMk id="5" creationId="{F839D32C-FB65-18D5-4B50-17AE3BC72230}"/>
          </ac:spMkLst>
        </pc:spChg>
        <pc:picChg chg="add mod">
          <ac:chgData name="tanaboon tongbuasirilai" userId="3a6fbbe2-a5cd-4f36-96f1-1e3cf3325333" providerId="ADAL" clId="{1D5CD2DD-4A93-4083-A522-8EF2E9868A58}" dt="2024-10-19T02:37:15.778" v="1482" actId="1076"/>
          <ac:picMkLst>
            <pc:docMk/>
            <pc:sldMk cId="4223854508" sldId="330"/>
            <ac:picMk id="7" creationId="{CD5AF319-9EFF-6204-681B-65D73338D39A}"/>
          </ac:picMkLst>
        </pc:picChg>
        <pc:picChg chg="add mod">
          <ac:chgData name="tanaboon tongbuasirilai" userId="3a6fbbe2-a5cd-4f36-96f1-1e3cf3325333" providerId="ADAL" clId="{1D5CD2DD-4A93-4083-A522-8EF2E9868A58}" dt="2024-10-19T02:38:06.148" v="1497" actId="1076"/>
          <ac:picMkLst>
            <pc:docMk/>
            <pc:sldMk cId="4223854508" sldId="330"/>
            <ac:picMk id="9" creationId="{B07DFB9D-7E0E-C4E8-BAC4-BF1C74125EB9}"/>
          </ac:picMkLst>
        </pc:picChg>
      </pc:sldChg>
      <pc:sldChg chg="addSp modSp new mod ord setBg">
        <pc:chgData name="tanaboon tongbuasirilai" userId="3a6fbbe2-a5cd-4f36-96f1-1e3cf3325333" providerId="ADAL" clId="{1D5CD2DD-4A93-4083-A522-8EF2E9868A58}" dt="2024-10-19T03:41:08.582" v="2081"/>
        <pc:sldMkLst>
          <pc:docMk/>
          <pc:sldMk cId="1673690217" sldId="331"/>
        </pc:sldMkLst>
        <pc:spChg chg="mod">
          <ac:chgData name="tanaboon tongbuasirilai" userId="3a6fbbe2-a5cd-4f36-96f1-1e3cf3325333" providerId="ADAL" clId="{1D5CD2DD-4A93-4083-A522-8EF2E9868A58}" dt="2024-10-19T02:46:14.504" v="1690" actId="26606"/>
          <ac:spMkLst>
            <pc:docMk/>
            <pc:sldMk cId="1673690217" sldId="331"/>
            <ac:spMk id="2" creationId="{021FC6D5-B0D6-F425-3C0C-8F16D3DF30D5}"/>
          </ac:spMkLst>
        </pc:spChg>
        <pc:spChg chg="mod">
          <ac:chgData name="tanaboon tongbuasirilai" userId="3a6fbbe2-a5cd-4f36-96f1-1e3cf3325333" providerId="ADAL" clId="{1D5CD2DD-4A93-4083-A522-8EF2E9868A58}" dt="2024-10-19T02:46:14.504" v="1690" actId="26606"/>
          <ac:spMkLst>
            <pc:docMk/>
            <pc:sldMk cId="1673690217" sldId="331"/>
            <ac:spMk id="3" creationId="{F6560ED7-6EFB-95CC-261F-E62CD9B592A7}"/>
          </ac:spMkLst>
        </pc:spChg>
        <pc:spChg chg="add">
          <ac:chgData name="tanaboon tongbuasirilai" userId="3a6fbbe2-a5cd-4f36-96f1-1e3cf3325333" providerId="ADAL" clId="{1D5CD2DD-4A93-4083-A522-8EF2E9868A58}" dt="2024-10-19T02:46:14.504" v="1690" actId="26606"/>
          <ac:spMkLst>
            <pc:docMk/>
            <pc:sldMk cId="1673690217" sldId="331"/>
            <ac:spMk id="9" creationId="{9F7D5CDA-D291-4307-BF55-1381FED29634}"/>
          </ac:spMkLst>
        </pc:spChg>
        <pc:picChg chg="add">
          <ac:chgData name="tanaboon tongbuasirilai" userId="3a6fbbe2-a5cd-4f36-96f1-1e3cf3325333" providerId="ADAL" clId="{1D5CD2DD-4A93-4083-A522-8EF2E9868A58}" dt="2024-10-19T02:46:14.504" v="1690" actId="26606"/>
          <ac:picMkLst>
            <pc:docMk/>
            <pc:sldMk cId="1673690217" sldId="331"/>
            <ac:picMk id="5" creationId="{B9811606-8E52-F9D7-8A0F-B8252D46C212}"/>
          </ac:picMkLst>
        </pc:picChg>
      </pc:sldChg>
    </pc:docChg>
  </pc:docChgLst>
  <pc:docChgLst>
    <pc:chgData name="tanaboon tongbuasirilai" userId="3a6fbbe2-a5cd-4f36-96f1-1e3cf3325333" providerId="ADAL" clId="{509AA3B3-AAF2-474D-A3F8-A16C94656D1B}"/>
    <pc:docChg chg="undo redo custSel addSld delSld modSld sldOrd">
      <pc:chgData name="tanaboon tongbuasirilai" userId="3a6fbbe2-a5cd-4f36-96f1-1e3cf3325333" providerId="ADAL" clId="{509AA3B3-AAF2-474D-A3F8-A16C94656D1B}" dt="2024-07-07T02:41:46.749" v="4603" actId="20577"/>
      <pc:docMkLst>
        <pc:docMk/>
      </pc:docMkLst>
      <pc:sldChg chg="addSp delSp modSp new mod setBg">
        <pc:chgData name="tanaboon tongbuasirilai" userId="3a6fbbe2-a5cd-4f36-96f1-1e3cf3325333" providerId="ADAL" clId="{509AA3B3-AAF2-474D-A3F8-A16C94656D1B}" dt="2024-07-02T08:28:47.784" v="109" actId="242"/>
        <pc:sldMkLst>
          <pc:docMk/>
          <pc:sldMk cId="3814678877" sldId="256"/>
        </pc:sldMkLst>
        <pc:spChg chg="mod">
          <ac:chgData name="tanaboon tongbuasirilai" userId="3a6fbbe2-a5cd-4f36-96f1-1e3cf3325333" providerId="ADAL" clId="{509AA3B3-AAF2-474D-A3F8-A16C94656D1B}" dt="2024-07-02T08:28:21.303" v="89" actId="1076"/>
          <ac:spMkLst>
            <pc:docMk/>
            <pc:sldMk cId="3814678877" sldId="256"/>
            <ac:spMk id="2" creationId="{CBB9943A-F7B6-7A96-FD50-B7ABB10BD354}"/>
          </ac:spMkLst>
        </pc:spChg>
        <pc:spChg chg="mod">
          <ac:chgData name="tanaboon tongbuasirilai" userId="3a6fbbe2-a5cd-4f36-96f1-1e3cf3325333" providerId="ADAL" clId="{509AA3B3-AAF2-474D-A3F8-A16C94656D1B}" dt="2024-07-02T08:28:47.784" v="109" actId="242"/>
          <ac:spMkLst>
            <pc:docMk/>
            <pc:sldMk cId="3814678877" sldId="256"/>
            <ac:spMk id="3" creationId="{190B6416-97A8-EFC0-CD63-0AF5F86344AD}"/>
          </ac:spMkLst>
        </pc:spChg>
        <pc:spChg chg="add del">
          <ac:chgData name="tanaboon tongbuasirilai" userId="3a6fbbe2-a5cd-4f36-96f1-1e3cf3325333" providerId="ADAL" clId="{509AA3B3-AAF2-474D-A3F8-A16C94656D1B}" dt="2024-07-02T08:28:15.636" v="88" actId="26606"/>
          <ac:spMkLst>
            <pc:docMk/>
            <pc:sldMk cId="3814678877" sldId="256"/>
            <ac:spMk id="9" creationId="{464EC53C-35C4-4E84-AFE2-A7D081852617}"/>
          </ac:spMkLst>
        </pc:spChg>
        <pc:spChg chg="add del">
          <ac:chgData name="tanaboon tongbuasirilai" userId="3a6fbbe2-a5cd-4f36-96f1-1e3cf3325333" providerId="ADAL" clId="{509AA3B3-AAF2-474D-A3F8-A16C94656D1B}" dt="2024-07-02T08:28:15.636" v="88" actId="26606"/>
          <ac:spMkLst>
            <pc:docMk/>
            <pc:sldMk cId="3814678877" sldId="256"/>
            <ac:spMk id="11" creationId="{9A3F5928-D955-456A-97B5-AA390B8CE9D5}"/>
          </ac:spMkLst>
        </pc:spChg>
        <pc:spChg chg="add del">
          <ac:chgData name="tanaboon tongbuasirilai" userId="3a6fbbe2-a5cd-4f36-96f1-1e3cf3325333" providerId="ADAL" clId="{509AA3B3-AAF2-474D-A3F8-A16C94656D1B}" dt="2024-07-02T08:28:15.636" v="88" actId="26606"/>
          <ac:spMkLst>
            <pc:docMk/>
            <pc:sldMk cId="3814678877" sldId="256"/>
            <ac:spMk id="15" creationId="{C5CB530E-515E-412C-9DF1-5F8FFBD6F383}"/>
          </ac:spMkLst>
        </pc:spChg>
        <pc:spChg chg="add del">
          <ac:chgData name="tanaboon tongbuasirilai" userId="3a6fbbe2-a5cd-4f36-96f1-1e3cf3325333" providerId="ADAL" clId="{509AA3B3-AAF2-474D-A3F8-A16C94656D1B}" dt="2024-07-02T08:28:15.636" v="88" actId="26606"/>
          <ac:spMkLst>
            <pc:docMk/>
            <pc:sldMk cId="3814678877" sldId="256"/>
            <ac:spMk id="17" creationId="{712D4376-A578-4FF1-94FC-245E7A6A489F}"/>
          </ac:spMkLst>
        </pc:spChg>
        <pc:spChg chg="add del">
          <ac:chgData name="tanaboon tongbuasirilai" userId="3a6fbbe2-a5cd-4f36-96f1-1e3cf3325333" providerId="ADAL" clId="{509AA3B3-AAF2-474D-A3F8-A16C94656D1B}" dt="2024-07-02T08:28:15.636" v="88" actId="26606"/>
          <ac:spMkLst>
            <pc:docMk/>
            <pc:sldMk cId="3814678877" sldId="256"/>
            <ac:spMk id="19" creationId="{AEA7509D-F04F-40CB-A0B3-EEF16499CC9F}"/>
          </ac:spMkLst>
        </pc:spChg>
        <pc:spChg chg="add">
          <ac:chgData name="tanaboon tongbuasirilai" userId="3a6fbbe2-a5cd-4f36-96f1-1e3cf3325333" providerId="ADAL" clId="{509AA3B3-AAF2-474D-A3F8-A16C94656D1B}" dt="2024-07-02T08:28:15.636" v="88" actId="26606"/>
          <ac:spMkLst>
            <pc:docMk/>
            <pc:sldMk cId="3814678877" sldId="256"/>
            <ac:spMk id="24" creationId="{464EC53C-35C4-4E84-AFE2-A7D081852617}"/>
          </ac:spMkLst>
        </pc:spChg>
        <pc:spChg chg="add">
          <ac:chgData name="tanaboon tongbuasirilai" userId="3a6fbbe2-a5cd-4f36-96f1-1e3cf3325333" providerId="ADAL" clId="{509AA3B3-AAF2-474D-A3F8-A16C94656D1B}" dt="2024-07-02T08:28:15.636" v="88" actId="26606"/>
          <ac:spMkLst>
            <pc:docMk/>
            <pc:sldMk cId="3814678877" sldId="256"/>
            <ac:spMk id="26" creationId="{9A3F5928-D955-456A-97B5-AA390B8CE9D5}"/>
          </ac:spMkLst>
        </pc:spChg>
        <pc:spChg chg="add">
          <ac:chgData name="tanaboon tongbuasirilai" userId="3a6fbbe2-a5cd-4f36-96f1-1e3cf3325333" providerId="ADAL" clId="{509AA3B3-AAF2-474D-A3F8-A16C94656D1B}" dt="2024-07-02T08:28:15.636" v="88" actId="26606"/>
          <ac:spMkLst>
            <pc:docMk/>
            <pc:sldMk cId="3814678877" sldId="256"/>
            <ac:spMk id="30" creationId="{C5CB530E-515E-412C-9DF1-5F8FFBD6F383}"/>
          </ac:spMkLst>
        </pc:spChg>
        <pc:spChg chg="add">
          <ac:chgData name="tanaboon tongbuasirilai" userId="3a6fbbe2-a5cd-4f36-96f1-1e3cf3325333" providerId="ADAL" clId="{509AA3B3-AAF2-474D-A3F8-A16C94656D1B}" dt="2024-07-02T08:28:15.636" v="88" actId="26606"/>
          <ac:spMkLst>
            <pc:docMk/>
            <pc:sldMk cId="3814678877" sldId="256"/>
            <ac:spMk id="32" creationId="{712D4376-A578-4FF1-94FC-245E7A6A489F}"/>
          </ac:spMkLst>
        </pc:spChg>
        <pc:spChg chg="add">
          <ac:chgData name="tanaboon tongbuasirilai" userId="3a6fbbe2-a5cd-4f36-96f1-1e3cf3325333" providerId="ADAL" clId="{509AA3B3-AAF2-474D-A3F8-A16C94656D1B}" dt="2024-07-02T08:28:15.636" v="88" actId="26606"/>
          <ac:spMkLst>
            <pc:docMk/>
            <pc:sldMk cId="3814678877" sldId="256"/>
            <ac:spMk id="34" creationId="{AEA7509D-F04F-40CB-A0B3-EEF16499CC9F}"/>
          </ac:spMkLst>
        </pc:spChg>
        <pc:picChg chg="add">
          <ac:chgData name="tanaboon tongbuasirilai" userId="3a6fbbe2-a5cd-4f36-96f1-1e3cf3325333" providerId="ADAL" clId="{509AA3B3-AAF2-474D-A3F8-A16C94656D1B}" dt="2024-07-02T08:27:53.201" v="79" actId="26606"/>
          <ac:picMkLst>
            <pc:docMk/>
            <pc:sldMk cId="3814678877" sldId="256"/>
            <ac:picMk id="5" creationId="{2BBA12E9-3C44-13A5-70BA-E095E9284B2B}"/>
          </ac:picMkLst>
        </pc:picChg>
        <pc:cxnChg chg="add del">
          <ac:chgData name="tanaboon tongbuasirilai" userId="3a6fbbe2-a5cd-4f36-96f1-1e3cf3325333" providerId="ADAL" clId="{509AA3B3-AAF2-474D-A3F8-A16C94656D1B}" dt="2024-07-02T08:28:15.636" v="88" actId="26606"/>
          <ac:cxnSpMkLst>
            <pc:docMk/>
            <pc:sldMk cId="3814678877" sldId="256"/>
            <ac:cxnSpMk id="13" creationId="{56020367-4FD5-4596-8E10-C5F095CD8DBF}"/>
          </ac:cxnSpMkLst>
        </pc:cxnChg>
        <pc:cxnChg chg="add">
          <ac:chgData name="tanaboon tongbuasirilai" userId="3a6fbbe2-a5cd-4f36-96f1-1e3cf3325333" providerId="ADAL" clId="{509AA3B3-AAF2-474D-A3F8-A16C94656D1B}" dt="2024-07-02T08:28:15.636" v="88" actId="26606"/>
          <ac:cxnSpMkLst>
            <pc:docMk/>
            <pc:sldMk cId="3814678877" sldId="256"/>
            <ac:cxnSpMk id="28" creationId="{56020367-4FD5-4596-8E10-C5F095CD8DBF}"/>
          </ac:cxnSpMkLst>
        </pc:cxnChg>
      </pc:sldChg>
      <pc:sldChg chg="addSp delSp modSp new mod">
        <pc:chgData name="tanaboon tongbuasirilai" userId="3a6fbbe2-a5cd-4f36-96f1-1e3cf3325333" providerId="ADAL" clId="{509AA3B3-AAF2-474D-A3F8-A16C94656D1B}" dt="2024-07-07T02:40:14.501" v="4589" actId="20577"/>
        <pc:sldMkLst>
          <pc:docMk/>
          <pc:sldMk cId="197051612" sldId="257"/>
        </pc:sldMkLst>
        <pc:spChg chg="mod">
          <ac:chgData name="tanaboon tongbuasirilai" userId="3a6fbbe2-a5cd-4f36-96f1-1e3cf3325333" providerId="ADAL" clId="{509AA3B3-AAF2-474D-A3F8-A16C94656D1B}" dt="2024-07-04T07:54:19.720" v="2777" actId="20577"/>
          <ac:spMkLst>
            <pc:docMk/>
            <pc:sldMk cId="197051612" sldId="257"/>
            <ac:spMk id="2" creationId="{E3B043DE-EE15-C09C-C77C-37D112AC6C33}"/>
          </ac:spMkLst>
        </pc:spChg>
        <pc:spChg chg="mod">
          <ac:chgData name="tanaboon tongbuasirilai" userId="3a6fbbe2-a5cd-4f36-96f1-1e3cf3325333" providerId="ADAL" clId="{509AA3B3-AAF2-474D-A3F8-A16C94656D1B}" dt="2024-07-07T02:40:14.501" v="4589" actId="20577"/>
          <ac:spMkLst>
            <pc:docMk/>
            <pc:sldMk cId="197051612" sldId="257"/>
            <ac:spMk id="3" creationId="{70A2CE47-685E-4779-F0CC-B16F75A8CBD6}"/>
          </ac:spMkLst>
        </pc:spChg>
        <pc:spChg chg="add del">
          <ac:chgData name="tanaboon tongbuasirilai" userId="3a6fbbe2-a5cd-4f36-96f1-1e3cf3325333" providerId="ADAL" clId="{509AA3B3-AAF2-474D-A3F8-A16C94656D1B}" dt="2024-07-02T08:32:42.793" v="135" actId="22"/>
          <ac:spMkLst>
            <pc:docMk/>
            <pc:sldMk cId="197051612" sldId="257"/>
            <ac:spMk id="5" creationId="{C98F0F21-8784-712B-524E-7905E00E4084}"/>
          </ac:spMkLst>
        </pc:spChg>
        <pc:spChg chg="add mod">
          <ac:chgData name="tanaboon tongbuasirilai" userId="3a6fbbe2-a5cd-4f36-96f1-1e3cf3325333" providerId="ADAL" clId="{509AA3B3-AAF2-474D-A3F8-A16C94656D1B}" dt="2024-07-02T08:33:16.270" v="185" actId="1076"/>
          <ac:spMkLst>
            <pc:docMk/>
            <pc:sldMk cId="197051612" sldId="257"/>
            <ac:spMk id="7" creationId="{77CCFDB2-EBC5-62AD-2D98-1F9541A3239A}"/>
          </ac:spMkLst>
        </pc:spChg>
      </pc:sldChg>
      <pc:sldChg chg="addSp delSp modSp add del mod setBg delDesignElem">
        <pc:chgData name="tanaboon tongbuasirilai" userId="3a6fbbe2-a5cd-4f36-96f1-1e3cf3325333" providerId="ADAL" clId="{509AA3B3-AAF2-474D-A3F8-A16C94656D1B}" dt="2024-07-02T08:29:59.799" v="115"/>
        <pc:sldMkLst>
          <pc:docMk/>
          <pc:sldMk cId="4100901819" sldId="284"/>
        </pc:sldMkLst>
        <pc:spChg chg="mod">
          <ac:chgData name="tanaboon tongbuasirilai" userId="3a6fbbe2-a5cd-4f36-96f1-1e3cf3325333" providerId="ADAL" clId="{509AA3B3-AAF2-474D-A3F8-A16C94656D1B}" dt="2024-07-02T08:29:59.774" v="114"/>
          <ac:spMkLst>
            <pc:docMk/>
            <pc:sldMk cId="4100901819" sldId="284"/>
            <ac:spMk id="3" creationId="{34D8199B-3EA5-535C-CB6B-49E8847AB41B}"/>
          </ac:spMkLst>
        </pc:spChg>
        <pc:spChg chg="add del">
          <ac:chgData name="tanaboon tongbuasirilai" userId="3a6fbbe2-a5cd-4f36-96f1-1e3cf3325333" providerId="ADAL" clId="{509AA3B3-AAF2-474D-A3F8-A16C94656D1B}" dt="2024-07-02T08:29:59.774" v="114"/>
          <ac:spMkLst>
            <pc:docMk/>
            <pc:sldMk cId="4100901819" sldId="284"/>
            <ac:spMk id="8" creationId="{C33976D1-3430-450C-A978-87A9A6E8E71F}"/>
          </ac:spMkLst>
        </pc:spChg>
        <pc:spChg chg="add del">
          <ac:chgData name="tanaboon tongbuasirilai" userId="3a6fbbe2-a5cd-4f36-96f1-1e3cf3325333" providerId="ADAL" clId="{509AA3B3-AAF2-474D-A3F8-A16C94656D1B}" dt="2024-07-02T08:29:59.774" v="114"/>
          <ac:spMkLst>
            <pc:docMk/>
            <pc:sldMk cId="4100901819" sldId="284"/>
            <ac:spMk id="10" creationId="{7D6AAC78-7D86-415A-ADC1-2B474807960C}"/>
          </ac:spMkLst>
        </pc:spChg>
        <pc:spChg chg="add del">
          <ac:chgData name="tanaboon tongbuasirilai" userId="3a6fbbe2-a5cd-4f36-96f1-1e3cf3325333" providerId="ADAL" clId="{509AA3B3-AAF2-474D-A3F8-A16C94656D1B}" dt="2024-07-02T08:29:59.774" v="114"/>
          <ac:spMkLst>
            <pc:docMk/>
            <pc:sldMk cId="4100901819" sldId="284"/>
            <ac:spMk id="12" creationId="{F2A658D9-F185-44F1-BA33-D50320D1D078}"/>
          </ac:spMkLst>
        </pc:spChg>
      </pc:sldChg>
      <pc:sldChg chg="addSp delSp add del setBg delDesignElem">
        <pc:chgData name="tanaboon tongbuasirilai" userId="3a6fbbe2-a5cd-4f36-96f1-1e3cf3325333" providerId="ADAL" clId="{509AA3B3-AAF2-474D-A3F8-A16C94656D1B}" dt="2024-07-02T08:30:13.138" v="120"/>
        <pc:sldMkLst>
          <pc:docMk/>
          <pc:sldMk cId="2121230393" sldId="300"/>
        </pc:sldMkLst>
        <pc:spChg chg="add del">
          <ac:chgData name="tanaboon tongbuasirilai" userId="3a6fbbe2-a5cd-4f36-96f1-1e3cf3325333" providerId="ADAL" clId="{509AA3B3-AAF2-474D-A3F8-A16C94656D1B}" dt="2024-07-02T08:30:13.114" v="119"/>
          <ac:spMkLst>
            <pc:docMk/>
            <pc:sldMk cId="2121230393" sldId="300"/>
            <ac:spMk id="10" creationId="{6EDED847-34F1-4353-AA83-1525E9E40671}"/>
          </ac:spMkLst>
        </pc:spChg>
      </pc:sldChg>
      <pc:sldChg chg="addSp delSp add del setBg delDesignElem">
        <pc:chgData name="tanaboon tongbuasirilai" userId="3a6fbbe2-a5cd-4f36-96f1-1e3cf3325333" providerId="ADAL" clId="{509AA3B3-AAF2-474D-A3F8-A16C94656D1B}" dt="2024-07-02T08:30:13.138" v="120"/>
        <pc:sldMkLst>
          <pc:docMk/>
          <pc:sldMk cId="671618872" sldId="301"/>
        </pc:sldMkLst>
        <pc:spChg chg="add del">
          <ac:chgData name="tanaboon tongbuasirilai" userId="3a6fbbe2-a5cd-4f36-96f1-1e3cf3325333" providerId="ADAL" clId="{509AA3B3-AAF2-474D-A3F8-A16C94656D1B}" dt="2024-07-02T08:30:13.114" v="119"/>
          <ac:spMkLst>
            <pc:docMk/>
            <pc:sldMk cId="671618872" sldId="301"/>
            <ac:spMk id="1031" creationId="{5CEBAAEF-3E73-4D85-9A3C-E40FEAFAEE6C}"/>
          </ac:spMkLst>
        </pc:spChg>
      </pc:sldChg>
      <pc:sldChg chg="new del">
        <pc:chgData name="tanaboon tongbuasirilai" userId="3a6fbbe2-a5cd-4f36-96f1-1e3cf3325333" providerId="ADAL" clId="{509AA3B3-AAF2-474D-A3F8-A16C94656D1B}" dt="2024-07-02T08:33:27.521" v="188" actId="47"/>
        <pc:sldMkLst>
          <pc:docMk/>
          <pc:sldMk cId="3553876826" sldId="302"/>
        </pc:sldMkLst>
      </pc:sldChg>
      <pc:sldChg chg="add del">
        <pc:chgData name="tanaboon tongbuasirilai" userId="3a6fbbe2-a5cd-4f36-96f1-1e3cf3325333" providerId="ADAL" clId="{509AA3B3-AAF2-474D-A3F8-A16C94656D1B}" dt="2024-07-02T08:33:59.440" v="193" actId="47"/>
        <pc:sldMkLst>
          <pc:docMk/>
          <pc:sldMk cId="1149655706" sldId="303"/>
        </pc:sldMkLst>
      </pc:sldChg>
      <pc:sldChg chg="addSp modSp new mod ord setBg modNotesTx">
        <pc:chgData name="tanaboon tongbuasirilai" userId="3a6fbbe2-a5cd-4f36-96f1-1e3cf3325333" providerId="ADAL" clId="{509AA3B3-AAF2-474D-A3F8-A16C94656D1B}" dt="2024-07-02T08:43:44.439" v="248" actId="27636"/>
        <pc:sldMkLst>
          <pc:docMk/>
          <pc:sldMk cId="3564680050" sldId="304"/>
        </pc:sldMkLst>
        <pc:spChg chg="mod">
          <ac:chgData name="tanaboon tongbuasirilai" userId="3a6fbbe2-a5cd-4f36-96f1-1e3cf3325333" providerId="ADAL" clId="{509AA3B3-AAF2-474D-A3F8-A16C94656D1B}" dt="2024-07-02T08:35:31.885" v="210" actId="20577"/>
          <ac:spMkLst>
            <pc:docMk/>
            <pc:sldMk cId="3564680050" sldId="304"/>
            <ac:spMk id="2" creationId="{975217A7-8F9C-B39D-BAEE-B6F2DA653DD6}"/>
          </ac:spMkLst>
        </pc:spChg>
        <pc:spChg chg="mod">
          <ac:chgData name="tanaboon tongbuasirilai" userId="3a6fbbe2-a5cd-4f36-96f1-1e3cf3325333" providerId="ADAL" clId="{509AA3B3-AAF2-474D-A3F8-A16C94656D1B}" dt="2024-07-02T08:43:44.439" v="248" actId="27636"/>
          <ac:spMkLst>
            <pc:docMk/>
            <pc:sldMk cId="3564680050" sldId="304"/>
            <ac:spMk id="3" creationId="{9F6FC210-EF15-485B-DAD5-A1039145AD9E}"/>
          </ac:spMkLst>
        </pc:spChg>
        <pc:spChg chg="add">
          <ac:chgData name="tanaboon tongbuasirilai" userId="3a6fbbe2-a5cd-4f36-96f1-1e3cf3325333" providerId="ADAL" clId="{509AA3B3-AAF2-474D-A3F8-A16C94656D1B}" dt="2024-07-02T08:43:35.572" v="246"/>
          <ac:spMkLst>
            <pc:docMk/>
            <pc:sldMk cId="3564680050" sldId="304"/>
            <ac:spMk id="4" creationId="{5C4D7C6E-0CDA-722F-3684-CC792E394DBD}"/>
          </ac:spMkLst>
        </pc:spChg>
        <pc:spChg chg="add">
          <ac:chgData name="tanaboon tongbuasirilai" userId="3a6fbbe2-a5cd-4f36-96f1-1e3cf3325333" providerId="ADAL" clId="{509AA3B3-AAF2-474D-A3F8-A16C94656D1B}" dt="2024-07-02T08:33:53.737" v="190" actId="26606"/>
          <ac:spMkLst>
            <pc:docMk/>
            <pc:sldMk cId="3564680050" sldId="304"/>
            <ac:spMk id="8" creationId="{B6CDA21F-E7AF-4C75-8395-33F58D5B0E45}"/>
          </ac:spMkLst>
        </pc:spChg>
        <pc:spChg chg="add">
          <ac:chgData name="tanaboon tongbuasirilai" userId="3a6fbbe2-a5cd-4f36-96f1-1e3cf3325333" providerId="ADAL" clId="{509AA3B3-AAF2-474D-A3F8-A16C94656D1B}" dt="2024-07-02T08:33:53.737" v="190" actId="26606"/>
          <ac:spMkLst>
            <pc:docMk/>
            <pc:sldMk cId="3564680050" sldId="304"/>
            <ac:spMk id="15" creationId="{D5B0017B-2ECA-49AF-B397-DC140825DF8D}"/>
          </ac:spMkLst>
        </pc:spChg>
        <pc:grpChg chg="add">
          <ac:chgData name="tanaboon tongbuasirilai" userId="3a6fbbe2-a5cd-4f36-96f1-1e3cf3325333" providerId="ADAL" clId="{509AA3B3-AAF2-474D-A3F8-A16C94656D1B}" dt="2024-07-02T08:33:53.737" v="190" actId="26606"/>
          <ac:grpSpMkLst>
            <pc:docMk/>
            <pc:sldMk cId="3564680050" sldId="304"/>
            <ac:grpSpMk id="10" creationId="{AE1C45F0-260A-458C-96ED-C1F6D2151219}"/>
          </ac:grpSpMkLst>
        </pc:grpChg>
        <pc:cxnChg chg="add">
          <ac:chgData name="tanaboon tongbuasirilai" userId="3a6fbbe2-a5cd-4f36-96f1-1e3cf3325333" providerId="ADAL" clId="{509AA3B3-AAF2-474D-A3F8-A16C94656D1B}" dt="2024-07-02T08:33:53.737" v="190" actId="26606"/>
          <ac:cxnSpMkLst>
            <pc:docMk/>
            <pc:sldMk cId="3564680050" sldId="304"/>
            <ac:cxnSpMk id="17" creationId="{6CF1BAF6-AD41-4082-B212-8A1F9A2E8779}"/>
          </ac:cxnSpMkLst>
        </pc:cxnChg>
      </pc:sldChg>
      <pc:sldChg chg="addSp modSp new mod setBg">
        <pc:chgData name="tanaboon tongbuasirilai" userId="3a6fbbe2-a5cd-4f36-96f1-1e3cf3325333" providerId="ADAL" clId="{509AA3B3-AAF2-474D-A3F8-A16C94656D1B}" dt="2024-07-03T05:49:26.131" v="590" actId="26606"/>
        <pc:sldMkLst>
          <pc:docMk/>
          <pc:sldMk cId="1382598167" sldId="305"/>
        </pc:sldMkLst>
        <pc:spChg chg="mod">
          <ac:chgData name="tanaboon tongbuasirilai" userId="3a6fbbe2-a5cd-4f36-96f1-1e3cf3325333" providerId="ADAL" clId="{509AA3B3-AAF2-474D-A3F8-A16C94656D1B}" dt="2024-07-03T05:49:26.131" v="590" actId="26606"/>
          <ac:spMkLst>
            <pc:docMk/>
            <pc:sldMk cId="1382598167" sldId="305"/>
            <ac:spMk id="2" creationId="{B7AEFD7E-908B-4C44-E5B3-206E1FAC6DBA}"/>
          </ac:spMkLst>
        </pc:spChg>
        <pc:spChg chg="mod">
          <ac:chgData name="tanaboon tongbuasirilai" userId="3a6fbbe2-a5cd-4f36-96f1-1e3cf3325333" providerId="ADAL" clId="{509AA3B3-AAF2-474D-A3F8-A16C94656D1B}" dt="2024-07-03T05:49:26.131" v="590" actId="26606"/>
          <ac:spMkLst>
            <pc:docMk/>
            <pc:sldMk cId="1382598167" sldId="305"/>
            <ac:spMk id="3" creationId="{31AF140B-4110-DD2A-B369-D8408B2A1773}"/>
          </ac:spMkLst>
        </pc:spChg>
        <pc:spChg chg="add">
          <ac:chgData name="tanaboon tongbuasirilai" userId="3a6fbbe2-a5cd-4f36-96f1-1e3cf3325333" providerId="ADAL" clId="{509AA3B3-AAF2-474D-A3F8-A16C94656D1B}" dt="2024-07-03T05:49:26.131" v="590" actId="26606"/>
          <ac:spMkLst>
            <pc:docMk/>
            <pc:sldMk cId="1382598167" sldId="305"/>
            <ac:spMk id="9" creationId="{3ECBE1F1-D69B-4AFA-ABD5-8E41720EF6DE}"/>
          </ac:spMkLst>
        </pc:spChg>
        <pc:spChg chg="add">
          <ac:chgData name="tanaboon tongbuasirilai" userId="3a6fbbe2-a5cd-4f36-96f1-1e3cf3325333" providerId="ADAL" clId="{509AA3B3-AAF2-474D-A3F8-A16C94656D1B}" dt="2024-07-03T05:49:26.131" v="590" actId="26606"/>
          <ac:spMkLst>
            <pc:docMk/>
            <pc:sldMk cId="1382598167" sldId="305"/>
            <ac:spMk id="11" creationId="{603A6265-E10C-4B85-9C20-E75FCAF9CC63}"/>
          </ac:spMkLst>
        </pc:spChg>
        <pc:picChg chg="add">
          <ac:chgData name="tanaboon tongbuasirilai" userId="3a6fbbe2-a5cd-4f36-96f1-1e3cf3325333" providerId="ADAL" clId="{509AA3B3-AAF2-474D-A3F8-A16C94656D1B}" dt="2024-07-03T05:49:26.131" v="590" actId="26606"/>
          <ac:picMkLst>
            <pc:docMk/>
            <pc:sldMk cId="1382598167" sldId="305"/>
            <ac:picMk id="5" creationId="{94C6BFA4-F867-E7A6-C3D3-39107605ACA2}"/>
          </ac:picMkLst>
        </pc:picChg>
      </pc:sldChg>
      <pc:sldChg chg="addSp modSp new mod setBg">
        <pc:chgData name="tanaboon tongbuasirilai" userId="3a6fbbe2-a5cd-4f36-96f1-1e3cf3325333" providerId="ADAL" clId="{509AA3B3-AAF2-474D-A3F8-A16C94656D1B}" dt="2024-07-03T05:49:34.370" v="591" actId="26606"/>
        <pc:sldMkLst>
          <pc:docMk/>
          <pc:sldMk cId="354347956" sldId="306"/>
        </pc:sldMkLst>
        <pc:spChg chg="mod">
          <ac:chgData name="tanaboon tongbuasirilai" userId="3a6fbbe2-a5cd-4f36-96f1-1e3cf3325333" providerId="ADAL" clId="{509AA3B3-AAF2-474D-A3F8-A16C94656D1B}" dt="2024-07-03T05:49:34.370" v="591" actId="26606"/>
          <ac:spMkLst>
            <pc:docMk/>
            <pc:sldMk cId="354347956" sldId="306"/>
            <ac:spMk id="2" creationId="{A8FDA2C8-72E4-BA8F-0C8C-89CDD7E42BA1}"/>
          </ac:spMkLst>
        </pc:spChg>
        <pc:spChg chg="mod">
          <ac:chgData name="tanaboon tongbuasirilai" userId="3a6fbbe2-a5cd-4f36-96f1-1e3cf3325333" providerId="ADAL" clId="{509AA3B3-AAF2-474D-A3F8-A16C94656D1B}" dt="2024-07-03T05:49:34.370" v="591" actId="26606"/>
          <ac:spMkLst>
            <pc:docMk/>
            <pc:sldMk cId="354347956" sldId="306"/>
            <ac:spMk id="3" creationId="{0122634A-18BC-41A4-7512-C5C2D7F85949}"/>
          </ac:spMkLst>
        </pc:spChg>
        <pc:spChg chg="add">
          <ac:chgData name="tanaboon tongbuasirilai" userId="3a6fbbe2-a5cd-4f36-96f1-1e3cf3325333" providerId="ADAL" clId="{509AA3B3-AAF2-474D-A3F8-A16C94656D1B}" dt="2024-07-03T05:49:34.370" v="591" actId="26606"/>
          <ac:spMkLst>
            <pc:docMk/>
            <pc:sldMk cId="354347956" sldId="306"/>
            <ac:spMk id="8" creationId="{1709F1D5-B0F1-4714-A239-E5B61C161915}"/>
          </ac:spMkLst>
        </pc:spChg>
        <pc:spChg chg="add">
          <ac:chgData name="tanaboon tongbuasirilai" userId="3a6fbbe2-a5cd-4f36-96f1-1e3cf3325333" providerId="ADAL" clId="{509AA3B3-AAF2-474D-A3F8-A16C94656D1B}" dt="2024-07-03T05:49:34.370" v="591" actId="26606"/>
          <ac:spMkLst>
            <pc:docMk/>
            <pc:sldMk cId="354347956" sldId="306"/>
            <ac:spMk id="10" creationId="{228FB460-D3FF-4440-A020-05982A09E517}"/>
          </ac:spMkLst>
        </pc:spChg>
        <pc:spChg chg="add">
          <ac:chgData name="tanaboon tongbuasirilai" userId="3a6fbbe2-a5cd-4f36-96f1-1e3cf3325333" providerId="ADAL" clId="{509AA3B3-AAF2-474D-A3F8-A16C94656D1B}" dt="2024-07-03T05:49:34.370" v="591" actId="26606"/>
          <ac:spMkLst>
            <pc:docMk/>
            <pc:sldMk cId="354347956" sldId="306"/>
            <ac:spMk id="12" creationId="{14847E93-7DC1-4D4B-8829-B19AA7137C50}"/>
          </ac:spMkLst>
        </pc:spChg>
        <pc:spChg chg="add">
          <ac:chgData name="tanaboon tongbuasirilai" userId="3a6fbbe2-a5cd-4f36-96f1-1e3cf3325333" providerId="ADAL" clId="{509AA3B3-AAF2-474D-A3F8-A16C94656D1B}" dt="2024-07-03T05:49:34.370" v="591" actId="26606"/>
          <ac:spMkLst>
            <pc:docMk/>
            <pc:sldMk cId="354347956" sldId="306"/>
            <ac:spMk id="14" creationId="{5566D6E1-03A1-4D73-A4E0-35D74D568A04}"/>
          </ac:spMkLst>
        </pc:spChg>
        <pc:spChg chg="add">
          <ac:chgData name="tanaboon tongbuasirilai" userId="3a6fbbe2-a5cd-4f36-96f1-1e3cf3325333" providerId="ADAL" clId="{509AA3B3-AAF2-474D-A3F8-A16C94656D1B}" dt="2024-07-03T05:49:34.370" v="591" actId="26606"/>
          <ac:spMkLst>
            <pc:docMk/>
            <pc:sldMk cId="354347956" sldId="306"/>
            <ac:spMk id="16" creationId="{9F835A99-04AC-494A-A572-AFE8413CC938}"/>
          </ac:spMkLst>
        </pc:spChg>
        <pc:spChg chg="add">
          <ac:chgData name="tanaboon tongbuasirilai" userId="3a6fbbe2-a5cd-4f36-96f1-1e3cf3325333" providerId="ADAL" clId="{509AA3B3-AAF2-474D-A3F8-A16C94656D1B}" dt="2024-07-03T05:49:34.370" v="591" actId="26606"/>
          <ac:spMkLst>
            <pc:docMk/>
            <pc:sldMk cId="354347956" sldId="306"/>
            <ac:spMk id="18" creationId="{7B786209-1B0B-4CA9-9BDD-F7327066A84D}"/>
          </ac:spMkLst>
        </pc:spChg>
        <pc:spChg chg="add">
          <ac:chgData name="tanaboon tongbuasirilai" userId="3a6fbbe2-a5cd-4f36-96f1-1e3cf3325333" providerId="ADAL" clId="{509AA3B3-AAF2-474D-A3F8-A16C94656D1B}" dt="2024-07-03T05:49:34.370" v="591" actId="26606"/>
          <ac:spMkLst>
            <pc:docMk/>
            <pc:sldMk cId="354347956" sldId="306"/>
            <ac:spMk id="20" creationId="{2D2964BB-484D-45AE-AD66-D407D0629652}"/>
          </ac:spMkLst>
        </pc:spChg>
        <pc:spChg chg="add">
          <ac:chgData name="tanaboon tongbuasirilai" userId="3a6fbbe2-a5cd-4f36-96f1-1e3cf3325333" providerId="ADAL" clId="{509AA3B3-AAF2-474D-A3F8-A16C94656D1B}" dt="2024-07-03T05:49:34.370" v="591" actId="26606"/>
          <ac:spMkLst>
            <pc:docMk/>
            <pc:sldMk cId="354347956" sldId="306"/>
            <ac:spMk id="22" creationId="{6691AC69-A76E-4DAB-B565-468B6B87ACF3}"/>
          </ac:spMkLst>
        </pc:spChg>
      </pc:sldChg>
      <pc:sldChg chg="addSp delSp modSp new mod setBg">
        <pc:chgData name="tanaboon tongbuasirilai" userId="3a6fbbe2-a5cd-4f36-96f1-1e3cf3325333" providerId="ADAL" clId="{509AA3B3-AAF2-474D-A3F8-A16C94656D1B}" dt="2024-07-03T06:07:04.249" v="617" actId="1076"/>
        <pc:sldMkLst>
          <pc:docMk/>
          <pc:sldMk cId="2192579450" sldId="307"/>
        </pc:sldMkLst>
        <pc:spChg chg="mod">
          <ac:chgData name="tanaboon tongbuasirilai" userId="3a6fbbe2-a5cd-4f36-96f1-1e3cf3325333" providerId="ADAL" clId="{509AA3B3-AAF2-474D-A3F8-A16C94656D1B}" dt="2024-07-03T06:06:39.363" v="610" actId="26606"/>
          <ac:spMkLst>
            <pc:docMk/>
            <pc:sldMk cId="2192579450" sldId="307"/>
            <ac:spMk id="2" creationId="{7E65B226-D14E-AA03-001F-2710C45927A7}"/>
          </ac:spMkLst>
        </pc:spChg>
        <pc:spChg chg="add del mod">
          <ac:chgData name="tanaboon tongbuasirilai" userId="3a6fbbe2-a5cd-4f36-96f1-1e3cf3325333" providerId="ADAL" clId="{509AA3B3-AAF2-474D-A3F8-A16C94656D1B}" dt="2024-07-03T06:07:00.851" v="615" actId="14100"/>
          <ac:spMkLst>
            <pc:docMk/>
            <pc:sldMk cId="2192579450" sldId="307"/>
            <ac:spMk id="3" creationId="{CC588896-8517-12A3-46F2-93C250C132F4}"/>
          </ac:spMkLst>
        </pc:spChg>
        <pc:spChg chg="add mod">
          <ac:chgData name="tanaboon tongbuasirilai" userId="3a6fbbe2-a5cd-4f36-96f1-1e3cf3325333" providerId="ADAL" clId="{509AA3B3-AAF2-474D-A3F8-A16C94656D1B}" dt="2024-07-03T06:05:13.332" v="595"/>
          <ac:spMkLst>
            <pc:docMk/>
            <pc:sldMk cId="2192579450" sldId="307"/>
            <ac:spMk id="6" creationId="{8B0340DF-A0A6-1823-9565-DAF4C015E028}"/>
          </ac:spMkLst>
        </pc:spChg>
        <pc:spChg chg="add">
          <ac:chgData name="tanaboon tongbuasirilai" userId="3a6fbbe2-a5cd-4f36-96f1-1e3cf3325333" providerId="ADAL" clId="{509AA3B3-AAF2-474D-A3F8-A16C94656D1B}" dt="2024-07-03T06:06:39.363" v="610" actId="26606"/>
          <ac:spMkLst>
            <pc:docMk/>
            <pc:sldMk cId="2192579450" sldId="307"/>
            <ac:spMk id="10" creationId="{058A14AF-9FB5-4CC7-BA35-E8E85D3EDF0E}"/>
          </ac:spMkLst>
        </pc:spChg>
        <pc:spChg chg="add">
          <ac:chgData name="tanaboon tongbuasirilai" userId="3a6fbbe2-a5cd-4f36-96f1-1e3cf3325333" providerId="ADAL" clId="{509AA3B3-AAF2-474D-A3F8-A16C94656D1B}" dt="2024-07-03T06:06:39.363" v="610" actId="26606"/>
          <ac:spMkLst>
            <pc:docMk/>
            <pc:sldMk cId="2192579450" sldId="307"/>
            <ac:spMk id="12" creationId="{3A9A4357-BD1D-4622-A4FE-766E6AB8DE84}"/>
          </ac:spMkLst>
        </pc:spChg>
        <pc:spChg chg="add">
          <ac:chgData name="tanaboon tongbuasirilai" userId="3a6fbbe2-a5cd-4f36-96f1-1e3cf3325333" providerId="ADAL" clId="{509AA3B3-AAF2-474D-A3F8-A16C94656D1B}" dt="2024-07-03T06:06:39.363" v="610" actId="26606"/>
          <ac:spMkLst>
            <pc:docMk/>
            <pc:sldMk cId="2192579450" sldId="307"/>
            <ac:spMk id="14" creationId="{E659831F-0D9A-4C63-9EBB-8435B85A440F}"/>
          </ac:spMkLst>
        </pc:spChg>
        <pc:spChg chg="add">
          <ac:chgData name="tanaboon tongbuasirilai" userId="3a6fbbe2-a5cd-4f36-96f1-1e3cf3325333" providerId="ADAL" clId="{509AA3B3-AAF2-474D-A3F8-A16C94656D1B}" dt="2024-07-03T06:06:39.363" v="610" actId="26606"/>
          <ac:spMkLst>
            <pc:docMk/>
            <pc:sldMk cId="2192579450" sldId="307"/>
            <ac:spMk id="16" creationId="{E6995CE5-F890-4ABA-82A2-26507CE8D2A3}"/>
          </ac:spMkLst>
        </pc:spChg>
        <pc:picChg chg="add mod">
          <ac:chgData name="tanaboon tongbuasirilai" userId="3a6fbbe2-a5cd-4f36-96f1-1e3cf3325333" providerId="ADAL" clId="{509AA3B3-AAF2-474D-A3F8-A16C94656D1B}" dt="2024-07-03T06:07:04.249" v="617" actId="1076"/>
          <ac:picMkLst>
            <pc:docMk/>
            <pc:sldMk cId="2192579450" sldId="307"/>
            <ac:picMk id="5" creationId="{4764D720-E671-6799-2083-927F9BE01BB8}"/>
          </ac:picMkLst>
        </pc:picChg>
      </pc:sldChg>
      <pc:sldChg chg="addSp delSp modSp new mod setBg">
        <pc:chgData name="tanaboon tongbuasirilai" userId="3a6fbbe2-a5cd-4f36-96f1-1e3cf3325333" providerId="ADAL" clId="{509AA3B3-AAF2-474D-A3F8-A16C94656D1B}" dt="2024-07-03T08:18:21.745" v="771" actId="1076"/>
        <pc:sldMkLst>
          <pc:docMk/>
          <pc:sldMk cId="529422253" sldId="308"/>
        </pc:sldMkLst>
        <pc:spChg chg="mod">
          <ac:chgData name="tanaboon tongbuasirilai" userId="3a6fbbe2-a5cd-4f36-96f1-1e3cf3325333" providerId="ADAL" clId="{509AA3B3-AAF2-474D-A3F8-A16C94656D1B}" dt="2024-07-03T08:18:16.688" v="769" actId="26606"/>
          <ac:spMkLst>
            <pc:docMk/>
            <pc:sldMk cId="529422253" sldId="308"/>
            <ac:spMk id="2" creationId="{6C4BD936-D757-93AA-17DE-7611FEF2D5C7}"/>
          </ac:spMkLst>
        </pc:spChg>
        <pc:spChg chg="mod">
          <ac:chgData name="tanaboon tongbuasirilai" userId="3a6fbbe2-a5cd-4f36-96f1-1e3cf3325333" providerId="ADAL" clId="{509AA3B3-AAF2-474D-A3F8-A16C94656D1B}" dt="2024-07-03T08:18:16.688" v="769" actId="26606"/>
          <ac:spMkLst>
            <pc:docMk/>
            <pc:sldMk cId="529422253" sldId="308"/>
            <ac:spMk id="3" creationId="{CAAEADE0-041F-7234-36DB-BFA02FBFE8C6}"/>
          </ac:spMkLst>
        </pc:spChg>
        <pc:spChg chg="add del">
          <ac:chgData name="tanaboon tongbuasirilai" userId="3a6fbbe2-a5cd-4f36-96f1-1e3cf3325333" providerId="ADAL" clId="{509AA3B3-AAF2-474D-A3F8-A16C94656D1B}" dt="2024-07-03T07:04:16.574" v="689" actId="22"/>
          <ac:spMkLst>
            <pc:docMk/>
            <pc:sldMk cId="529422253" sldId="308"/>
            <ac:spMk id="5" creationId="{EBCA2D53-6C76-0DEB-3934-C2E9F82E7BC6}"/>
          </ac:spMkLst>
        </pc:spChg>
        <pc:spChg chg="add del mod">
          <ac:chgData name="tanaboon tongbuasirilai" userId="3a6fbbe2-a5cd-4f36-96f1-1e3cf3325333" providerId="ADAL" clId="{509AA3B3-AAF2-474D-A3F8-A16C94656D1B}" dt="2024-07-03T08:18:07.411" v="768" actId="21"/>
          <ac:spMkLst>
            <pc:docMk/>
            <pc:sldMk cId="529422253" sldId="308"/>
            <ac:spMk id="7" creationId="{7CF66F46-CF81-C24D-7F15-748F11D94988}"/>
          </ac:spMkLst>
        </pc:spChg>
        <pc:spChg chg="add">
          <ac:chgData name="tanaboon tongbuasirilai" userId="3a6fbbe2-a5cd-4f36-96f1-1e3cf3325333" providerId="ADAL" clId="{509AA3B3-AAF2-474D-A3F8-A16C94656D1B}" dt="2024-07-03T08:18:16.688" v="769" actId="26606"/>
          <ac:spMkLst>
            <pc:docMk/>
            <pc:sldMk cId="529422253" sldId="308"/>
            <ac:spMk id="8" creationId="{907EF6B7-1338-4443-8C46-6A318D952DFD}"/>
          </ac:spMkLst>
        </pc:spChg>
        <pc:spChg chg="add mod">
          <ac:chgData name="tanaboon tongbuasirilai" userId="3a6fbbe2-a5cd-4f36-96f1-1e3cf3325333" providerId="ADAL" clId="{509AA3B3-AAF2-474D-A3F8-A16C94656D1B}" dt="2024-07-03T08:18:21.745" v="771" actId="1076"/>
          <ac:spMkLst>
            <pc:docMk/>
            <pc:sldMk cId="529422253" sldId="308"/>
            <ac:spMk id="9" creationId="{7CF66F46-CF81-C24D-7F15-748F11D94988}"/>
          </ac:spMkLst>
        </pc:spChg>
        <pc:spChg chg="add">
          <ac:chgData name="tanaboon tongbuasirilai" userId="3a6fbbe2-a5cd-4f36-96f1-1e3cf3325333" providerId="ADAL" clId="{509AA3B3-AAF2-474D-A3F8-A16C94656D1B}" dt="2024-07-03T08:18:16.688" v="769" actId="26606"/>
          <ac:spMkLst>
            <pc:docMk/>
            <pc:sldMk cId="529422253" sldId="308"/>
            <ac:spMk id="10" creationId="{DAAE4CDD-124C-4DCF-9584-B6033B545DD5}"/>
          </ac:spMkLst>
        </pc:spChg>
        <pc:spChg chg="add">
          <ac:chgData name="tanaboon tongbuasirilai" userId="3a6fbbe2-a5cd-4f36-96f1-1e3cf3325333" providerId="ADAL" clId="{509AA3B3-AAF2-474D-A3F8-A16C94656D1B}" dt="2024-07-03T08:18:16.688" v="769" actId="26606"/>
          <ac:spMkLst>
            <pc:docMk/>
            <pc:sldMk cId="529422253" sldId="308"/>
            <ac:spMk id="12" creationId="{081E4A58-353D-44AE-B2FC-2A74E2E400F7}"/>
          </ac:spMkLst>
        </pc:spChg>
      </pc:sldChg>
      <pc:sldChg chg="addSp modSp new mod ord setBg">
        <pc:chgData name="tanaboon tongbuasirilai" userId="3a6fbbe2-a5cd-4f36-96f1-1e3cf3325333" providerId="ADAL" clId="{509AA3B3-AAF2-474D-A3F8-A16C94656D1B}" dt="2024-07-04T02:26:01.476" v="1575"/>
        <pc:sldMkLst>
          <pc:docMk/>
          <pc:sldMk cId="3819152921" sldId="309"/>
        </pc:sldMkLst>
        <pc:spChg chg="mod">
          <ac:chgData name="tanaboon tongbuasirilai" userId="3a6fbbe2-a5cd-4f36-96f1-1e3cf3325333" providerId="ADAL" clId="{509AA3B3-AAF2-474D-A3F8-A16C94656D1B}" dt="2024-07-03T08:18:27.230" v="772" actId="26606"/>
          <ac:spMkLst>
            <pc:docMk/>
            <pc:sldMk cId="3819152921" sldId="309"/>
            <ac:spMk id="2" creationId="{330CAF0E-4BA9-6811-152B-C83799C1F875}"/>
          </ac:spMkLst>
        </pc:spChg>
        <pc:spChg chg="mod">
          <ac:chgData name="tanaboon tongbuasirilai" userId="3a6fbbe2-a5cd-4f36-96f1-1e3cf3325333" providerId="ADAL" clId="{509AA3B3-AAF2-474D-A3F8-A16C94656D1B}" dt="2024-07-03T08:18:27.230" v="772" actId="26606"/>
          <ac:spMkLst>
            <pc:docMk/>
            <pc:sldMk cId="3819152921" sldId="309"/>
            <ac:spMk id="3" creationId="{736EC74F-816A-1DC6-D70F-F38033BBA9B4}"/>
          </ac:spMkLst>
        </pc:spChg>
        <pc:spChg chg="add">
          <ac:chgData name="tanaboon tongbuasirilai" userId="3a6fbbe2-a5cd-4f36-96f1-1e3cf3325333" providerId="ADAL" clId="{509AA3B3-AAF2-474D-A3F8-A16C94656D1B}" dt="2024-07-03T08:18:27.230" v="772" actId="26606"/>
          <ac:spMkLst>
            <pc:docMk/>
            <pc:sldMk cId="3819152921" sldId="309"/>
            <ac:spMk id="8" creationId="{907EF6B7-1338-4443-8C46-6A318D952DFD}"/>
          </ac:spMkLst>
        </pc:spChg>
        <pc:spChg chg="add">
          <ac:chgData name="tanaboon tongbuasirilai" userId="3a6fbbe2-a5cd-4f36-96f1-1e3cf3325333" providerId="ADAL" clId="{509AA3B3-AAF2-474D-A3F8-A16C94656D1B}" dt="2024-07-03T08:18:27.230" v="772" actId="26606"/>
          <ac:spMkLst>
            <pc:docMk/>
            <pc:sldMk cId="3819152921" sldId="309"/>
            <ac:spMk id="10" creationId="{DAAE4CDD-124C-4DCF-9584-B6033B545DD5}"/>
          </ac:spMkLst>
        </pc:spChg>
        <pc:spChg chg="add">
          <ac:chgData name="tanaboon tongbuasirilai" userId="3a6fbbe2-a5cd-4f36-96f1-1e3cf3325333" providerId="ADAL" clId="{509AA3B3-AAF2-474D-A3F8-A16C94656D1B}" dt="2024-07-03T08:18:27.230" v="772" actId="26606"/>
          <ac:spMkLst>
            <pc:docMk/>
            <pc:sldMk cId="3819152921" sldId="309"/>
            <ac:spMk id="12" creationId="{081E4A58-353D-44AE-B2FC-2A74E2E400F7}"/>
          </ac:spMkLst>
        </pc:spChg>
      </pc:sldChg>
      <pc:sldChg chg="addSp delSp modSp new mod setBg">
        <pc:chgData name="tanaboon tongbuasirilai" userId="3a6fbbe2-a5cd-4f36-96f1-1e3cf3325333" providerId="ADAL" clId="{509AA3B3-AAF2-474D-A3F8-A16C94656D1B}" dt="2024-07-03T08:33:24.696" v="927" actId="13822"/>
        <pc:sldMkLst>
          <pc:docMk/>
          <pc:sldMk cId="1638458436" sldId="310"/>
        </pc:sldMkLst>
        <pc:spChg chg="mod">
          <ac:chgData name="tanaboon tongbuasirilai" userId="3a6fbbe2-a5cd-4f36-96f1-1e3cf3325333" providerId="ADAL" clId="{509AA3B3-AAF2-474D-A3F8-A16C94656D1B}" dt="2024-07-03T08:30:02.160" v="908" actId="26606"/>
          <ac:spMkLst>
            <pc:docMk/>
            <pc:sldMk cId="1638458436" sldId="310"/>
            <ac:spMk id="2" creationId="{C3DF02AB-159C-7C99-339B-173A43DA1892}"/>
          </ac:spMkLst>
        </pc:spChg>
        <pc:spChg chg="mod">
          <ac:chgData name="tanaboon tongbuasirilai" userId="3a6fbbe2-a5cd-4f36-96f1-1e3cf3325333" providerId="ADAL" clId="{509AA3B3-AAF2-474D-A3F8-A16C94656D1B}" dt="2024-07-03T08:30:02.160" v="908" actId="26606"/>
          <ac:spMkLst>
            <pc:docMk/>
            <pc:sldMk cId="1638458436" sldId="310"/>
            <ac:spMk id="3" creationId="{8020F166-12FB-9D6A-C1CF-EBCECE87BB1F}"/>
          </ac:spMkLst>
        </pc:spChg>
        <pc:spChg chg="add del mod">
          <ac:chgData name="tanaboon tongbuasirilai" userId="3a6fbbe2-a5cd-4f36-96f1-1e3cf3325333" providerId="ADAL" clId="{509AA3B3-AAF2-474D-A3F8-A16C94656D1B}" dt="2024-07-03T08:32:46.809" v="920" actId="478"/>
          <ac:spMkLst>
            <pc:docMk/>
            <pc:sldMk cId="1638458436" sldId="310"/>
            <ac:spMk id="8" creationId="{D4D87585-DA88-5F47-D0E6-39B8F611723F}"/>
          </ac:spMkLst>
        </pc:spChg>
        <pc:spChg chg="add">
          <ac:chgData name="tanaboon tongbuasirilai" userId="3a6fbbe2-a5cd-4f36-96f1-1e3cf3325333" providerId="ADAL" clId="{509AA3B3-AAF2-474D-A3F8-A16C94656D1B}" dt="2024-07-03T08:30:02.160" v="908" actId="26606"/>
          <ac:spMkLst>
            <pc:docMk/>
            <pc:sldMk cId="1638458436" sldId="310"/>
            <ac:spMk id="10" creationId="{32AEEBC8-9D30-42EF-95F2-386C2653FBF0}"/>
          </ac:spMkLst>
        </pc:spChg>
        <pc:spChg chg="add">
          <ac:chgData name="tanaboon tongbuasirilai" userId="3a6fbbe2-a5cd-4f36-96f1-1e3cf3325333" providerId="ADAL" clId="{509AA3B3-AAF2-474D-A3F8-A16C94656D1B}" dt="2024-07-03T08:30:02.160" v="908" actId="26606"/>
          <ac:spMkLst>
            <pc:docMk/>
            <pc:sldMk cId="1638458436" sldId="310"/>
            <ac:spMk id="12" creationId="{2E92FA66-67D7-4CB4-94D3-E643A9AD4757}"/>
          </ac:spMkLst>
        </pc:spChg>
        <pc:spChg chg="add mod">
          <ac:chgData name="tanaboon tongbuasirilai" userId="3a6fbbe2-a5cd-4f36-96f1-1e3cf3325333" providerId="ADAL" clId="{509AA3B3-AAF2-474D-A3F8-A16C94656D1B}" dt="2024-07-03T08:33:24.696" v="927" actId="13822"/>
          <ac:spMkLst>
            <pc:docMk/>
            <pc:sldMk cId="1638458436" sldId="310"/>
            <ac:spMk id="13" creationId="{96CBBE7B-B161-EBC2-DD5F-92F03E9A6FF4}"/>
          </ac:spMkLst>
        </pc:spChg>
        <pc:picChg chg="add mod">
          <ac:chgData name="tanaboon tongbuasirilai" userId="3a6fbbe2-a5cd-4f36-96f1-1e3cf3325333" providerId="ADAL" clId="{509AA3B3-AAF2-474D-A3F8-A16C94656D1B}" dt="2024-07-03T08:30:04.343" v="909" actId="1076"/>
          <ac:picMkLst>
            <pc:docMk/>
            <pc:sldMk cId="1638458436" sldId="310"/>
            <ac:picMk id="5" creationId="{4565DF3F-9890-9BD2-8EBA-B3013DA99962}"/>
          </ac:picMkLst>
        </pc:picChg>
        <pc:picChg chg="add mod">
          <ac:chgData name="tanaboon tongbuasirilai" userId="3a6fbbe2-a5cd-4f36-96f1-1e3cf3325333" providerId="ADAL" clId="{509AA3B3-AAF2-474D-A3F8-A16C94656D1B}" dt="2024-07-03T08:33:04.079" v="924" actId="1076"/>
          <ac:picMkLst>
            <pc:docMk/>
            <pc:sldMk cId="1638458436" sldId="310"/>
            <ac:picMk id="7" creationId="{B6F06945-C57D-3AC5-3E0F-83299DADFA78}"/>
          </ac:picMkLst>
        </pc:picChg>
        <pc:cxnChg chg="add mod">
          <ac:chgData name="tanaboon tongbuasirilai" userId="3a6fbbe2-a5cd-4f36-96f1-1e3cf3325333" providerId="ADAL" clId="{509AA3B3-AAF2-474D-A3F8-A16C94656D1B}" dt="2024-07-03T08:33:00.946" v="923" actId="208"/>
          <ac:cxnSpMkLst>
            <pc:docMk/>
            <pc:sldMk cId="1638458436" sldId="310"/>
            <ac:cxnSpMk id="11" creationId="{D5925A39-7903-907C-26C5-050E65A8D474}"/>
          </ac:cxnSpMkLst>
        </pc:cxnChg>
      </pc:sldChg>
      <pc:sldChg chg="addSp delSp modSp new mod setBg">
        <pc:chgData name="tanaboon tongbuasirilai" userId="3a6fbbe2-a5cd-4f36-96f1-1e3cf3325333" providerId="ADAL" clId="{509AA3B3-AAF2-474D-A3F8-A16C94656D1B}" dt="2024-07-03T08:28:08.278" v="895" actId="26606"/>
        <pc:sldMkLst>
          <pc:docMk/>
          <pc:sldMk cId="2167971969" sldId="311"/>
        </pc:sldMkLst>
        <pc:spChg chg="mod">
          <ac:chgData name="tanaboon tongbuasirilai" userId="3a6fbbe2-a5cd-4f36-96f1-1e3cf3325333" providerId="ADAL" clId="{509AA3B3-AAF2-474D-A3F8-A16C94656D1B}" dt="2024-07-03T08:28:08.278" v="895" actId="26606"/>
          <ac:spMkLst>
            <pc:docMk/>
            <pc:sldMk cId="2167971969" sldId="311"/>
            <ac:spMk id="2" creationId="{9315EFC7-29E6-41A2-D8BB-6FCED377A5EF}"/>
          </ac:spMkLst>
        </pc:spChg>
        <pc:spChg chg="mod">
          <ac:chgData name="tanaboon tongbuasirilai" userId="3a6fbbe2-a5cd-4f36-96f1-1e3cf3325333" providerId="ADAL" clId="{509AA3B3-AAF2-474D-A3F8-A16C94656D1B}" dt="2024-07-03T08:28:08.278" v="895" actId="26606"/>
          <ac:spMkLst>
            <pc:docMk/>
            <pc:sldMk cId="2167971969" sldId="311"/>
            <ac:spMk id="3" creationId="{22685B68-EC7B-44D0-51C4-222CDFAE4F79}"/>
          </ac:spMkLst>
        </pc:spChg>
        <pc:spChg chg="add del">
          <ac:chgData name="tanaboon tongbuasirilai" userId="3a6fbbe2-a5cd-4f36-96f1-1e3cf3325333" providerId="ADAL" clId="{509AA3B3-AAF2-474D-A3F8-A16C94656D1B}" dt="2024-07-03T08:28:08.278" v="895" actId="26606"/>
          <ac:spMkLst>
            <pc:docMk/>
            <pc:sldMk cId="2167971969" sldId="311"/>
            <ac:spMk id="10" creationId="{245A9F99-D9B1-4094-A2E2-B90AC1DB7B9C}"/>
          </ac:spMkLst>
        </pc:spChg>
        <pc:spChg chg="add del">
          <ac:chgData name="tanaboon tongbuasirilai" userId="3a6fbbe2-a5cd-4f36-96f1-1e3cf3325333" providerId="ADAL" clId="{509AA3B3-AAF2-474D-A3F8-A16C94656D1B}" dt="2024-07-03T08:28:08.278" v="895" actId="26606"/>
          <ac:spMkLst>
            <pc:docMk/>
            <pc:sldMk cId="2167971969" sldId="311"/>
            <ac:spMk id="12" creationId="{B7FAF607-473A-4A43-A23D-BBFF5C4117BB}"/>
          </ac:spMkLst>
        </pc:spChg>
        <pc:spChg chg="add">
          <ac:chgData name="tanaboon tongbuasirilai" userId="3a6fbbe2-a5cd-4f36-96f1-1e3cf3325333" providerId="ADAL" clId="{509AA3B3-AAF2-474D-A3F8-A16C94656D1B}" dt="2024-07-03T08:28:08.278" v="895" actId="26606"/>
          <ac:spMkLst>
            <pc:docMk/>
            <pc:sldMk cId="2167971969" sldId="311"/>
            <ac:spMk id="22" creationId="{1CD81A2A-6ED4-4EF4-A14C-912D31E14800}"/>
          </ac:spMkLst>
        </pc:spChg>
        <pc:spChg chg="add">
          <ac:chgData name="tanaboon tongbuasirilai" userId="3a6fbbe2-a5cd-4f36-96f1-1e3cf3325333" providerId="ADAL" clId="{509AA3B3-AAF2-474D-A3F8-A16C94656D1B}" dt="2024-07-03T08:28:08.278" v="895" actId="26606"/>
          <ac:spMkLst>
            <pc:docMk/>
            <pc:sldMk cId="2167971969" sldId="311"/>
            <ac:spMk id="24" creationId="{1661932C-CA15-4E17-B115-FAE7CBEE4789}"/>
          </ac:spMkLst>
        </pc:spChg>
        <pc:spChg chg="add">
          <ac:chgData name="tanaboon tongbuasirilai" userId="3a6fbbe2-a5cd-4f36-96f1-1e3cf3325333" providerId="ADAL" clId="{509AA3B3-AAF2-474D-A3F8-A16C94656D1B}" dt="2024-07-03T08:28:08.278" v="895" actId="26606"/>
          <ac:spMkLst>
            <pc:docMk/>
            <pc:sldMk cId="2167971969" sldId="311"/>
            <ac:spMk id="26" creationId="{8590ADD5-9383-4D3D-9047-3DA2593CCB5D}"/>
          </ac:spMkLst>
        </pc:spChg>
        <pc:spChg chg="add">
          <ac:chgData name="tanaboon tongbuasirilai" userId="3a6fbbe2-a5cd-4f36-96f1-1e3cf3325333" providerId="ADAL" clId="{509AA3B3-AAF2-474D-A3F8-A16C94656D1B}" dt="2024-07-03T08:28:08.278" v="895" actId="26606"/>
          <ac:spMkLst>
            <pc:docMk/>
            <pc:sldMk cId="2167971969" sldId="311"/>
            <ac:spMk id="28" creationId="{DABE3E45-88CF-45D8-8D40-C773324D93F6}"/>
          </ac:spMkLst>
        </pc:spChg>
        <pc:spChg chg="add">
          <ac:chgData name="tanaboon tongbuasirilai" userId="3a6fbbe2-a5cd-4f36-96f1-1e3cf3325333" providerId="ADAL" clId="{509AA3B3-AAF2-474D-A3F8-A16C94656D1B}" dt="2024-07-03T08:28:08.278" v="895" actId="26606"/>
          <ac:spMkLst>
            <pc:docMk/>
            <pc:sldMk cId="2167971969" sldId="311"/>
            <ac:spMk id="32" creationId="{B91ECDA9-56DC-4270-8F33-01C5637B8CEB}"/>
          </ac:spMkLst>
        </pc:spChg>
        <pc:spChg chg="add">
          <ac:chgData name="tanaboon tongbuasirilai" userId="3a6fbbe2-a5cd-4f36-96f1-1e3cf3325333" providerId="ADAL" clId="{509AA3B3-AAF2-474D-A3F8-A16C94656D1B}" dt="2024-07-03T08:28:08.278" v="895" actId="26606"/>
          <ac:spMkLst>
            <pc:docMk/>
            <pc:sldMk cId="2167971969" sldId="311"/>
            <ac:spMk id="34" creationId="{75F47824-961D-465D-84F9-EAE11BC6173B}"/>
          </ac:spMkLst>
        </pc:spChg>
        <pc:spChg chg="add">
          <ac:chgData name="tanaboon tongbuasirilai" userId="3a6fbbe2-a5cd-4f36-96f1-1e3cf3325333" providerId="ADAL" clId="{509AA3B3-AAF2-474D-A3F8-A16C94656D1B}" dt="2024-07-03T08:28:08.278" v="895" actId="26606"/>
          <ac:spMkLst>
            <pc:docMk/>
            <pc:sldMk cId="2167971969" sldId="311"/>
            <ac:spMk id="36" creationId="{FEC9DA3E-C1D7-472D-B7C0-F71AE41FBA23}"/>
          </ac:spMkLst>
        </pc:spChg>
        <pc:grpChg chg="add del">
          <ac:chgData name="tanaboon tongbuasirilai" userId="3a6fbbe2-a5cd-4f36-96f1-1e3cf3325333" providerId="ADAL" clId="{509AA3B3-AAF2-474D-A3F8-A16C94656D1B}" dt="2024-07-03T08:28:08.278" v="895" actId="26606"/>
          <ac:grpSpMkLst>
            <pc:docMk/>
            <pc:sldMk cId="2167971969" sldId="311"/>
            <ac:grpSpMk id="14" creationId="{C5F6476F-D303-44D3-B30F-1BA348F0F64A}"/>
          </ac:grpSpMkLst>
        </pc:grpChg>
        <pc:picChg chg="add mod ord">
          <ac:chgData name="tanaboon tongbuasirilai" userId="3a6fbbe2-a5cd-4f36-96f1-1e3cf3325333" providerId="ADAL" clId="{509AA3B3-AAF2-474D-A3F8-A16C94656D1B}" dt="2024-07-03T08:28:08.278" v="895" actId="26606"/>
          <ac:picMkLst>
            <pc:docMk/>
            <pc:sldMk cId="2167971969" sldId="311"/>
            <ac:picMk id="7" creationId="{04D5FE9D-D260-4D40-865A-A9EE2EBFEF7C}"/>
          </ac:picMkLst>
        </pc:picChg>
        <pc:cxnChg chg="add">
          <ac:chgData name="tanaboon tongbuasirilai" userId="3a6fbbe2-a5cd-4f36-96f1-1e3cf3325333" providerId="ADAL" clId="{509AA3B3-AAF2-474D-A3F8-A16C94656D1B}" dt="2024-07-03T08:28:08.278" v="895" actId="26606"/>
          <ac:cxnSpMkLst>
            <pc:docMk/>
            <pc:sldMk cId="2167971969" sldId="311"/>
            <ac:cxnSpMk id="30" creationId="{49CD1692-827B-4C8D-B4A1-134FD04CF45C}"/>
          </ac:cxnSpMkLst>
        </pc:cxnChg>
      </pc:sldChg>
      <pc:sldChg chg="addSp modSp new mod setBg">
        <pc:chgData name="tanaboon tongbuasirilai" userId="3a6fbbe2-a5cd-4f36-96f1-1e3cf3325333" providerId="ADAL" clId="{509AA3B3-AAF2-474D-A3F8-A16C94656D1B}" dt="2024-07-03T08:46:38.308" v="1142"/>
        <pc:sldMkLst>
          <pc:docMk/>
          <pc:sldMk cId="56009924" sldId="312"/>
        </pc:sldMkLst>
        <pc:spChg chg="mod">
          <ac:chgData name="tanaboon tongbuasirilai" userId="3a6fbbe2-a5cd-4f36-96f1-1e3cf3325333" providerId="ADAL" clId="{509AA3B3-AAF2-474D-A3F8-A16C94656D1B}" dt="2024-07-03T08:45:19.588" v="1140" actId="242"/>
          <ac:spMkLst>
            <pc:docMk/>
            <pc:sldMk cId="56009924" sldId="312"/>
            <ac:spMk id="2" creationId="{A8B37A7F-8970-5F41-0332-507EDE348D13}"/>
          </ac:spMkLst>
        </pc:spChg>
        <pc:spChg chg="mod">
          <ac:chgData name="tanaboon tongbuasirilai" userId="3a6fbbe2-a5cd-4f36-96f1-1e3cf3325333" providerId="ADAL" clId="{509AA3B3-AAF2-474D-A3F8-A16C94656D1B}" dt="2024-07-03T08:46:38.308" v="1142"/>
          <ac:spMkLst>
            <pc:docMk/>
            <pc:sldMk cId="56009924" sldId="312"/>
            <ac:spMk id="3" creationId="{6C964623-7E64-57A7-68CE-C37CB053BBEE}"/>
          </ac:spMkLst>
        </pc:spChg>
        <pc:spChg chg="add">
          <ac:chgData name="tanaboon tongbuasirilai" userId="3a6fbbe2-a5cd-4f36-96f1-1e3cf3325333" providerId="ADAL" clId="{509AA3B3-AAF2-474D-A3F8-A16C94656D1B}" dt="2024-07-03T08:45:10.201" v="1137" actId="26606"/>
          <ac:spMkLst>
            <pc:docMk/>
            <pc:sldMk cId="56009924" sldId="312"/>
            <ac:spMk id="10" creationId="{058A14AF-9FB5-4CC7-BA35-E8E85D3EDF0E}"/>
          </ac:spMkLst>
        </pc:spChg>
        <pc:spChg chg="add">
          <ac:chgData name="tanaboon tongbuasirilai" userId="3a6fbbe2-a5cd-4f36-96f1-1e3cf3325333" providerId="ADAL" clId="{509AA3B3-AAF2-474D-A3F8-A16C94656D1B}" dt="2024-07-03T08:45:10.201" v="1137" actId="26606"/>
          <ac:spMkLst>
            <pc:docMk/>
            <pc:sldMk cId="56009924" sldId="312"/>
            <ac:spMk id="12" creationId="{3A9A4357-BD1D-4622-A4FE-766E6AB8DE84}"/>
          </ac:spMkLst>
        </pc:spChg>
        <pc:spChg chg="add">
          <ac:chgData name="tanaboon tongbuasirilai" userId="3a6fbbe2-a5cd-4f36-96f1-1e3cf3325333" providerId="ADAL" clId="{509AA3B3-AAF2-474D-A3F8-A16C94656D1B}" dt="2024-07-03T08:45:10.201" v="1137" actId="26606"/>
          <ac:spMkLst>
            <pc:docMk/>
            <pc:sldMk cId="56009924" sldId="312"/>
            <ac:spMk id="14" creationId="{E659831F-0D9A-4C63-9EBB-8435B85A440F}"/>
          </ac:spMkLst>
        </pc:spChg>
        <pc:spChg chg="add">
          <ac:chgData name="tanaboon tongbuasirilai" userId="3a6fbbe2-a5cd-4f36-96f1-1e3cf3325333" providerId="ADAL" clId="{509AA3B3-AAF2-474D-A3F8-A16C94656D1B}" dt="2024-07-03T08:45:10.201" v="1137" actId="26606"/>
          <ac:spMkLst>
            <pc:docMk/>
            <pc:sldMk cId="56009924" sldId="312"/>
            <ac:spMk id="16" creationId="{E6995CE5-F890-4ABA-82A2-26507CE8D2A3}"/>
          </ac:spMkLst>
        </pc:spChg>
        <pc:picChg chg="add">
          <ac:chgData name="tanaboon tongbuasirilai" userId="3a6fbbe2-a5cd-4f36-96f1-1e3cf3325333" providerId="ADAL" clId="{509AA3B3-AAF2-474D-A3F8-A16C94656D1B}" dt="2024-07-03T08:45:10.201" v="1137" actId="26606"/>
          <ac:picMkLst>
            <pc:docMk/>
            <pc:sldMk cId="56009924" sldId="312"/>
            <ac:picMk id="7" creationId="{A735E30F-0AD2-207F-256A-DB2963D90D2F}"/>
          </ac:picMkLst>
        </pc:picChg>
      </pc:sldChg>
      <pc:sldChg chg="addSp modSp new mod setBg">
        <pc:chgData name="tanaboon tongbuasirilai" userId="3a6fbbe2-a5cd-4f36-96f1-1e3cf3325333" providerId="ADAL" clId="{509AA3B3-AAF2-474D-A3F8-A16C94656D1B}" dt="2024-07-03T08:52:37.758" v="1155" actId="26606"/>
        <pc:sldMkLst>
          <pc:docMk/>
          <pc:sldMk cId="4102225837" sldId="313"/>
        </pc:sldMkLst>
        <pc:spChg chg="mod">
          <ac:chgData name="tanaboon tongbuasirilai" userId="3a6fbbe2-a5cd-4f36-96f1-1e3cf3325333" providerId="ADAL" clId="{509AA3B3-AAF2-474D-A3F8-A16C94656D1B}" dt="2024-07-03T08:52:37.758" v="1155" actId="26606"/>
          <ac:spMkLst>
            <pc:docMk/>
            <pc:sldMk cId="4102225837" sldId="313"/>
            <ac:spMk id="2" creationId="{74E1205F-DE82-61F5-F252-3500C529F873}"/>
          </ac:spMkLst>
        </pc:spChg>
        <pc:spChg chg="mod">
          <ac:chgData name="tanaboon tongbuasirilai" userId="3a6fbbe2-a5cd-4f36-96f1-1e3cf3325333" providerId="ADAL" clId="{509AA3B3-AAF2-474D-A3F8-A16C94656D1B}" dt="2024-07-03T08:52:37.758" v="1155" actId="26606"/>
          <ac:spMkLst>
            <pc:docMk/>
            <pc:sldMk cId="4102225837" sldId="313"/>
            <ac:spMk id="3" creationId="{37144E94-416E-FADD-F10B-CC5B571E277A}"/>
          </ac:spMkLst>
        </pc:spChg>
        <pc:spChg chg="add">
          <ac:chgData name="tanaboon tongbuasirilai" userId="3a6fbbe2-a5cd-4f36-96f1-1e3cf3325333" providerId="ADAL" clId="{509AA3B3-AAF2-474D-A3F8-A16C94656D1B}" dt="2024-07-03T08:52:37.758" v="1155" actId="26606"/>
          <ac:spMkLst>
            <pc:docMk/>
            <pc:sldMk cId="4102225837" sldId="313"/>
            <ac:spMk id="8" creationId="{DBF61EA3-B236-439E-9C0B-340980D56BEE}"/>
          </ac:spMkLst>
        </pc:spChg>
        <pc:spChg chg="add">
          <ac:chgData name="tanaboon tongbuasirilai" userId="3a6fbbe2-a5cd-4f36-96f1-1e3cf3325333" providerId="ADAL" clId="{509AA3B3-AAF2-474D-A3F8-A16C94656D1B}" dt="2024-07-03T08:52:37.758" v="1155" actId="26606"/>
          <ac:spMkLst>
            <pc:docMk/>
            <pc:sldMk cId="4102225837" sldId="313"/>
            <ac:spMk id="14" creationId="{E659831F-0D9A-4C63-9EBB-8435B85A440F}"/>
          </ac:spMkLst>
        </pc:spChg>
        <pc:grpChg chg="add">
          <ac:chgData name="tanaboon tongbuasirilai" userId="3a6fbbe2-a5cd-4f36-96f1-1e3cf3325333" providerId="ADAL" clId="{509AA3B3-AAF2-474D-A3F8-A16C94656D1B}" dt="2024-07-03T08:52:37.758" v="1155" actId="26606"/>
          <ac:grpSpMkLst>
            <pc:docMk/>
            <pc:sldMk cId="4102225837" sldId="313"/>
            <ac:grpSpMk id="10" creationId="{28FAF094-D087-493F-8DF9-A486C2D6BBAA}"/>
          </ac:grpSpMkLst>
        </pc:grpChg>
      </pc:sldChg>
      <pc:sldChg chg="addSp delSp modSp new mod setBg">
        <pc:chgData name="tanaboon tongbuasirilai" userId="3a6fbbe2-a5cd-4f36-96f1-1e3cf3325333" providerId="ADAL" clId="{509AA3B3-AAF2-474D-A3F8-A16C94656D1B}" dt="2024-07-03T09:00:36.099" v="1183" actId="26606"/>
        <pc:sldMkLst>
          <pc:docMk/>
          <pc:sldMk cId="3177878946" sldId="314"/>
        </pc:sldMkLst>
        <pc:spChg chg="mod">
          <ac:chgData name="tanaboon tongbuasirilai" userId="3a6fbbe2-a5cd-4f36-96f1-1e3cf3325333" providerId="ADAL" clId="{509AA3B3-AAF2-474D-A3F8-A16C94656D1B}" dt="2024-07-03T09:00:36.099" v="1183" actId="26606"/>
          <ac:spMkLst>
            <pc:docMk/>
            <pc:sldMk cId="3177878946" sldId="314"/>
            <ac:spMk id="2" creationId="{5D5435FA-5B6D-6A03-6534-0A18C7254C9C}"/>
          </ac:spMkLst>
        </pc:spChg>
        <pc:spChg chg="del">
          <ac:chgData name="tanaboon tongbuasirilai" userId="3a6fbbe2-a5cd-4f36-96f1-1e3cf3325333" providerId="ADAL" clId="{509AA3B3-AAF2-474D-A3F8-A16C94656D1B}" dt="2024-07-03T09:00:36.099" v="1183" actId="26606"/>
          <ac:spMkLst>
            <pc:docMk/>
            <pc:sldMk cId="3177878946" sldId="314"/>
            <ac:spMk id="3" creationId="{ACA475C0-6C9A-E626-449F-3ADA88E2DD6C}"/>
          </ac:spMkLst>
        </pc:spChg>
        <pc:spChg chg="add">
          <ac:chgData name="tanaboon tongbuasirilai" userId="3a6fbbe2-a5cd-4f36-96f1-1e3cf3325333" providerId="ADAL" clId="{509AA3B3-AAF2-474D-A3F8-A16C94656D1B}" dt="2024-07-03T09:00:36.099" v="1183" actId="26606"/>
          <ac:spMkLst>
            <pc:docMk/>
            <pc:sldMk cId="3177878946" sldId="314"/>
            <ac:spMk id="3079" creationId="{6753252F-4873-4F63-801D-CC719279A7D5}"/>
          </ac:spMkLst>
        </pc:spChg>
        <pc:spChg chg="add">
          <ac:chgData name="tanaboon tongbuasirilai" userId="3a6fbbe2-a5cd-4f36-96f1-1e3cf3325333" providerId="ADAL" clId="{509AA3B3-AAF2-474D-A3F8-A16C94656D1B}" dt="2024-07-03T09:00:36.099" v="1183" actId="26606"/>
          <ac:spMkLst>
            <pc:docMk/>
            <pc:sldMk cId="3177878946" sldId="314"/>
            <ac:spMk id="3081" creationId="{047C8CCB-F95D-4249-92DD-651249D3535A}"/>
          </ac:spMkLst>
        </pc:spChg>
        <pc:picChg chg="add mod">
          <ac:chgData name="tanaboon tongbuasirilai" userId="3a6fbbe2-a5cd-4f36-96f1-1e3cf3325333" providerId="ADAL" clId="{509AA3B3-AAF2-474D-A3F8-A16C94656D1B}" dt="2024-07-03T09:00:36.099" v="1183" actId="26606"/>
          <ac:picMkLst>
            <pc:docMk/>
            <pc:sldMk cId="3177878946" sldId="314"/>
            <ac:picMk id="3074" creationId="{585D593A-1361-0FF2-A94D-F0C73C0E2CD2}"/>
          </ac:picMkLst>
        </pc:picChg>
      </pc:sldChg>
      <pc:sldChg chg="addSp delSp modSp new mod setBg">
        <pc:chgData name="tanaboon tongbuasirilai" userId="3a6fbbe2-a5cd-4f36-96f1-1e3cf3325333" providerId="ADAL" clId="{509AA3B3-AAF2-474D-A3F8-A16C94656D1B}" dt="2024-07-04T01:37:16.815" v="1258" actId="207"/>
        <pc:sldMkLst>
          <pc:docMk/>
          <pc:sldMk cId="1176418495" sldId="315"/>
        </pc:sldMkLst>
        <pc:spChg chg="mod">
          <ac:chgData name="tanaboon tongbuasirilai" userId="3a6fbbe2-a5cd-4f36-96f1-1e3cf3325333" providerId="ADAL" clId="{509AA3B3-AAF2-474D-A3F8-A16C94656D1B}" dt="2024-07-03T09:05:29.026" v="1237" actId="26606"/>
          <ac:spMkLst>
            <pc:docMk/>
            <pc:sldMk cId="1176418495" sldId="315"/>
            <ac:spMk id="2" creationId="{5BEE729D-7EE5-21D5-89F4-8B14F1A21CF2}"/>
          </ac:spMkLst>
        </pc:spChg>
        <pc:spChg chg="mod">
          <ac:chgData name="tanaboon tongbuasirilai" userId="3a6fbbe2-a5cd-4f36-96f1-1e3cf3325333" providerId="ADAL" clId="{509AA3B3-AAF2-474D-A3F8-A16C94656D1B}" dt="2024-07-04T01:37:16.815" v="1258" actId="207"/>
          <ac:spMkLst>
            <pc:docMk/>
            <pc:sldMk cId="1176418495" sldId="315"/>
            <ac:spMk id="3" creationId="{15205B9E-19CA-1D63-4E52-7858D71FA068}"/>
          </ac:spMkLst>
        </pc:spChg>
        <pc:spChg chg="add del">
          <ac:chgData name="tanaboon tongbuasirilai" userId="3a6fbbe2-a5cd-4f36-96f1-1e3cf3325333" providerId="ADAL" clId="{509AA3B3-AAF2-474D-A3F8-A16C94656D1B}" dt="2024-07-03T09:05:22.292" v="1232" actId="26606"/>
          <ac:spMkLst>
            <pc:docMk/>
            <pc:sldMk cId="1176418495" sldId="315"/>
            <ac:spMk id="8" creationId="{907EF6B7-1338-4443-8C46-6A318D952DFD}"/>
          </ac:spMkLst>
        </pc:spChg>
        <pc:spChg chg="add del">
          <ac:chgData name="tanaboon tongbuasirilai" userId="3a6fbbe2-a5cd-4f36-96f1-1e3cf3325333" providerId="ADAL" clId="{509AA3B3-AAF2-474D-A3F8-A16C94656D1B}" dt="2024-07-03T09:05:22.292" v="1232" actId="26606"/>
          <ac:spMkLst>
            <pc:docMk/>
            <pc:sldMk cId="1176418495" sldId="315"/>
            <ac:spMk id="10" creationId="{DAAE4CDD-124C-4DCF-9584-B6033B545DD5}"/>
          </ac:spMkLst>
        </pc:spChg>
        <pc:spChg chg="add del">
          <ac:chgData name="tanaboon tongbuasirilai" userId="3a6fbbe2-a5cd-4f36-96f1-1e3cf3325333" providerId="ADAL" clId="{509AA3B3-AAF2-474D-A3F8-A16C94656D1B}" dt="2024-07-03T09:05:22.292" v="1232" actId="26606"/>
          <ac:spMkLst>
            <pc:docMk/>
            <pc:sldMk cId="1176418495" sldId="315"/>
            <ac:spMk id="12" creationId="{081E4A58-353D-44AE-B2FC-2A74E2E400F7}"/>
          </ac:spMkLst>
        </pc:spChg>
        <pc:spChg chg="add del">
          <ac:chgData name="tanaboon tongbuasirilai" userId="3a6fbbe2-a5cd-4f36-96f1-1e3cf3325333" providerId="ADAL" clId="{509AA3B3-AAF2-474D-A3F8-A16C94656D1B}" dt="2024-07-03T09:05:25.762" v="1234" actId="26606"/>
          <ac:spMkLst>
            <pc:docMk/>
            <pc:sldMk cId="1176418495" sldId="315"/>
            <ac:spMk id="14" creationId="{4300840D-0A0B-4512-BACA-B439D5B9C57C}"/>
          </ac:spMkLst>
        </pc:spChg>
        <pc:spChg chg="add del">
          <ac:chgData name="tanaboon tongbuasirilai" userId="3a6fbbe2-a5cd-4f36-96f1-1e3cf3325333" providerId="ADAL" clId="{509AA3B3-AAF2-474D-A3F8-A16C94656D1B}" dt="2024-07-03T09:05:25.762" v="1234" actId="26606"/>
          <ac:spMkLst>
            <pc:docMk/>
            <pc:sldMk cId="1176418495" sldId="315"/>
            <ac:spMk id="15" creationId="{09588DA8-065E-4F6F-8EFD-43104AB2E0CF}"/>
          </ac:spMkLst>
        </pc:spChg>
        <pc:spChg chg="add del">
          <ac:chgData name="tanaboon tongbuasirilai" userId="3a6fbbe2-a5cd-4f36-96f1-1e3cf3325333" providerId="ADAL" clId="{509AA3B3-AAF2-474D-A3F8-A16C94656D1B}" dt="2024-07-03T09:05:25.762" v="1234" actId="26606"/>
          <ac:spMkLst>
            <pc:docMk/>
            <pc:sldMk cId="1176418495" sldId="315"/>
            <ac:spMk id="16" creationId="{D2B78728-A580-49A7-84F9-6EF6F583ADE0}"/>
          </ac:spMkLst>
        </pc:spChg>
        <pc:spChg chg="add del">
          <ac:chgData name="tanaboon tongbuasirilai" userId="3a6fbbe2-a5cd-4f36-96f1-1e3cf3325333" providerId="ADAL" clId="{509AA3B3-AAF2-474D-A3F8-A16C94656D1B}" dt="2024-07-03T09:05:25.762" v="1234" actId="26606"/>
          <ac:spMkLst>
            <pc:docMk/>
            <pc:sldMk cId="1176418495" sldId="315"/>
            <ac:spMk id="17" creationId="{C4285719-470E-454C-AF62-8323075F1F5B}"/>
          </ac:spMkLst>
        </pc:spChg>
        <pc:spChg chg="add del">
          <ac:chgData name="tanaboon tongbuasirilai" userId="3a6fbbe2-a5cd-4f36-96f1-1e3cf3325333" providerId="ADAL" clId="{509AA3B3-AAF2-474D-A3F8-A16C94656D1B}" dt="2024-07-03T09:05:25.762" v="1234" actId="26606"/>
          <ac:spMkLst>
            <pc:docMk/>
            <pc:sldMk cId="1176418495" sldId="315"/>
            <ac:spMk id="18" creationId="{38FAA1A1-D861-433F-88FA-1E9D6FD31D11}"/>
          </ac:spMkLst>
        </pc:spChg>
        <pc:spChg chg="add del">
          <ac:chgData name="tanaboon tongbuasirilai" userId="3a6fbbe2-a5cd-4f36-96f1-1e3cf3325333" providerId="ADAL" clId="{509AA3B3-AAF2-474D-A3F8-A16C94656D1B}" dt="2024-07-03T09:05:25.762" v="1234" actId="26606"/>
          <ac:spMkLst>
            <pc:docMk/>
            <pc:sldMk cId="1176418495" sldId="315"/>
            <ac:spMk id="19" creationId="{CD9FE4EF-C4D8-49A0-B2FF-81D8DB7D8A24}"/>
          </ac:spMkLst>
        </pc:spChg>
        <pc:spChg chg="add del">
          <ac:chgData name="tanaboon tongbuasirilai" userId="3a6fbbe2-a5cd-4f36-96f1-1e3cf3325333" providerId="ADAL" clId="{509AA3B3-AAF2-474D-A3F8-A16C94656D1B}" dt="2024-07-03T09:05:25.762" v="1234" actId="26606"/>
          <ac:spMkLst>
            <pc:docMk/>
            <pc:sldMk cId="1176418495" sldId="315"/>
            <ac:spMk id="20" creationId="{8D71EDA1-87BF-4D5D-AB79-F346FD19278A}"/>
          </ac:spMkLst>
        </pc:spChg>
        <pc:spChg chg="add del">
          <ac:chgData name="tanaboon tongbuasirilai" userId="3a6fbbe2-a5cd-4f36-96f1-1e3cf3325333" providerId="ADAL" clId="{509AA3B3-AAF2-474D-A3F8-A16C94656D1B}" dt="2024-07-03T09:05:29.006" v="1236" actId="26606"/>
          <ac:spMkLst>
            <pc:docMk/>
            <pc:sldMk cId="1176418495" sldId="315"/>
            <ac:spMk id="22" creationId="{1BB867FF-FC45-48F7-8104-F89BE54909F1}"/>
          </ac:spMkLst>
        </pc:spChg>
        <pc:spChg chg="add del">
          <ac:chgData name="tanaboon tongbuasirilai" userId="3a6fbbe2-a5cd-4f36-96f1-1e3cf3325333" providerId="ADAL" clId="{509AA3B3-AAF2-474D-A3F8-A16C94656D1B}" dt="2024-07-03T09:05:29.006" v="1236" actId="26606"/>
          <ac:spMkLst>
            <pc:docMk/>
            <pc:sldMk cId="1176418495" sldId="315"/>
            <ac:spMk id="23" creationId="{8BB56887-D0D5-4F0C-9E19-7247EB83C8B7}"/>
          </ac:spMkLst>
        </pc:spChg>
        <pc:spChg chg="add del">
          <ac:chgData name="tanaboon tongbuasirilai" userId="3a6fbbe2-a5cd-4f36-96f1-1e3cf3325333" providerId="ADAL" clId="{509AA3B3-AAF2-474D-A3F8-A16C94656D1B}" dt="2024-07-03T09:05:29.006" v="1236" actId="26606"/>
          <ac:spMkLst>
            <pc:docMk/>
            <pc:sldMk cId="1176418495" sldId="315"/>
            <ac:spMk id="24" creationId="{081E4A58-353D-44AE-B2FC-2A74E2E400F7}"/>
          </ac:spMkLst>
        </pc:spChg>
        <pc:spChg chg="add">
          <ac:chgData name="tanaboon tongbuasirilai" userId="3a6fbbe2-a5cd-4f36-96f1-1e3cf3325333" providerId="ADAL" clId="{509AA3B3-AAF2-474D-A3F8-A16C94656D1B}" dt="2024-07-03T09:05:29.026" v="1237" actId="26606"/>
          <ac:spMkLst>
            <pc:docMk/>
            <pc:sldMk cId="1176418495" sldId="315"/>
            <ac:spMk id="26" creationId="{100EDD19-6802-4EC3-95CE-CFFAB042CFD6}"/>
          </ac:spMkLst>
        </pc:spChg>
        <pc:spChg chg="add">
          <ac:chgData name="tanaboon tongbuasirilai" userId="3a6fbbe2-a5cd-4f36-96f1-1e3cf3325333" providerId="ADAL" clId="{509AA3B3-AAF2-474D-A3F8-A16C94656D1B}" dt="2024-07-03T09:05:29.026" v="1237" actId="26606"/>
          <ac:spMkLst>
            <pc:docMk/>
            <pc:sldMk cId="1176418495" sldId="315"/>
            <ac:spMk id="27" creationId="{DB17E863-922E-4C26-BD64-E8FD41D28661}"/>
          </ac:spMkLst>
        </pc:spChg>
      </pc:sldChg>
      <pc:sldChg chg="addSp modSp new mod ord setBg">
        <pc:chgData name="tanaboon tongbuasirilai" userId="3a6fbbe2-a5cd-4f36-96f1-1e3cf3325333" providerId="ADAL" clId="{509AA3B3-AAF2-474D-A3F8-A16C94656D1B}" dt="2024-07-04T02:25:42.315" v="1571" actId="20577"/>
        <pc:sldMkLst>
          <pc:docMk/>
          <pc:sldMk cId="1937034808" sldId="316"/>
        </pc:sldMkLst>
        <pc:spChg chg="mod">
          <ac:chgData name="tanaboon tongbuasirilai" userId="3a6fbbe2-a5cd-4f36-96f1-1e3cf3325333" providerId="ADAL" clId="{509AA3B3-AAF2-474D-A3F8-A16C94656D1B}" dt="2024-07-04T02:23:29.354" v="1320" actId="26606"/>
          <ac:spMkLst>
            <pc:docMk/>
            <pc:sldMk cId="1937034808" sldId="316"/>
            <ac:spMk id="2" creationId="{97F62BD7-A608-298D-E65E-9B25AC361792}"/>
          </ac:spMkLst>
        </pc:spChg>
        <pc:spChg chg="mod">
          <ac:chgData name="tanaboon tongbuasirilai" userId="3a6fbbe2-a5cd-4f36-96f1-1e3cf3325333" providerId="ADAL" clId="{509AA3B3-AAF2-474D-A3F8-A16C94656D1B}" dt="2024-07-04T02:25:42.315" v="1571" actId="20577"/>
          <ac:spMkLst>
            <pc:docMk/>
            <pc:sldMk cId="1937034808" sldId="316"/>
            <ac:spMk id="3" creationId="{63408093-95F3-6C7B-1CB0-27E9FBFBF808}"/>
          </ac:spMkLst>
        </pc:spChg>
        <pc:spChg chg="add">
          <ac:chgData name="tanaboon tongbuasirilai" userId="3a6fbbe2-a5cd-4f36-96f1-1e3cf3325333" providerId="ADAL" clId="{509AA3B3-AAF2-474D-A3F8-A16C94656D1B}" dt="2024-07-04T02:23:29.354" v="1320" actId="26606"/>
          <ac:spMkLst>
            <pc:docMk/>
            <pc:sldMk cId="1937034808" sldId="316"/>
            <ac:spMk id="10" creationId="{2B97F24A-32CE-4C1C-A50D-3016B394DCFB}"/>
          </ac:spMkLst>
        </pc:spChg>
        <pc:spChg chg="add">
          <ac:chgData name="tanaboon tongbuasirilai" userId="3a6fbbe2-a5cd-4f36-96f1-1e3cf3325333" providerId="ADAL" clId="{509AA3B3-AAF2-474D-A3F8-A16C94656D1B}" dt="2024-07-04T02:23:29.354" v="1320" actId="26606"/>
          <ac:spMkLst>
            <pc:docMk/>
            <pc:sldMk cId="1937034808" sldId="316"/>
            <ac:spMk id="12" creationId="{CD8B4F24-440B-49E9-B85D-733523DC064B}"/>
          </ac:spMkLst>
        </pc:spChg>
        <pc:picChg chg="add mod">
          <ac:chgData name="tanaboon tongbuasirilai" userId="3a6fbbe2-a5cd-4f36-96f1-1e3cf3325333" providerId="ADAL" clId="{509AA3B3-AAF2-474D-A3F8-A16C94656D1B}" dt="2024-07-04T02:23:37.819" v="1323" actId="27614"/>
          <ac:picMkLst>
            <pc:docMk/>
            <pc:sldMk cId="1937034808" sldId="316"/>
            <ac:picMk id="5" creationId="{95CB6D92-2B3E-95E3-B404-0D48F05E64F6}"/>
          </ac:picMkLst>
        </pc:picChg>
      </pc:sldChg>
      <pc:sldChg chg="addSp delSp modSp new mod setBg">
        <pc:chgData name="tanaboon tongbuasirilai" userId="3a6fbbe2-a5cd-4f36-96f1-1e3cf3325333" providerId="ADAL" clId="{509AA3B3-AAF2-474D-A3F8-A16C94656D1B}" dt="2024-07-04T02:30:02.938" v="1619" actId="26606"/>
        <pc:sldMkLst>
          <pc:docMk/>
          <pc:sldMk cId="3557450709" sldId="317"/>
        </pc:sldMkLst>
        <pc:spChg chg="mod">
          <ac:chgData name="tanaboon tongbuasirilai" userId="3a6fbbe2-a5cd-4f36-96f1-1e3cf3325333" providerId="ADAL" clId="{509AA3B3-AAF2-474D-A3F8-A16C94656D1B}" dt="2024-07-04T02:30:02.938" v="1619" actId="26606"/>
          <ac:spMkLst>
            <pc:docMk/>
            <pc:sldMk cId="3557450709" sldId="317"/>
            <ac:spMk id="2" creationId="{AD67286C-F488-0968-DF8C-B077A28ACE8A}"/>
          </ac:spMkLst>
        </pc:spChg>
        <pc:spChg chg="del mod">
          <ac:chgData name="tanaboon tongbuasirilai" userId="3a6fbbe2-a5cd-4f36-96f1-1e3cf3325333" providerId="ADAL" clId="{509AA3B3-AAF2-474D-A3F8-A16C94656D1B}" dt="2024-07-04T02:30:02.938" v="1619" actId="26606"/>
          <ac:spMkLst>
            <pc:docMk/>
            <pc:sldMk cId="3557450709" sldId="317"/>
            <ac:spMk id="3" creationId="{169F94C8-01ED-0299-8636-7FE9D8B2F1B3}"/>
          </ac:spMkLst>
        </pc:spChg>
        <pc:spChg chg="add del">
          <ac:chgData name="tanaboon tongbuasirilai" userId="3a6fbbe2-a5cd-4f36-96f1-1e3cf3325333" providerId="ADAL" clId="{509AA3B3-AAF2-474D-A3F8-A16C94656D1B}" dt="2024-07-04T02:30:02.938" v="1619" actId="26606"/>
          <ac:spMkLst>
            <pc:docMk/>
            <pc:sldMk cId="3557450709" sldId="317"/>
            <ac:spMk id="10" creationId="{058A14AF-9FB5-4CC7-BA35-E8E85D3EDF0E}"/>
          </ac:spMkLst>
        </pc:spChg>
        <pc:spChg chg="add del">
          <ac:chgData name="tanaboon tongbuasirilai" userId="3a6fbbe2-a5cd-4f36-96f1-1e3cf3325333" providerId="ADAL" clId="{509AA3B3-AAF2-474D-A3F8-A16C94656D1B}" dt="2024-07-04T02:30:02.938" v="1619" actId="26606"/>
          <ac:spMkLst>
            <pc:docMk/>
            <pc:sldMk cId="3557450709" sldId="317"/>
            <ac:spMk id="12" creationId="{3A9A4357-BD1D-4622-A4FE-766E6AB8DE84}"/>
          </ac:spMkLst>
        </pc:spChg>
        <pc:spChg chg="add del">
          <ac:chgData name="tanaboon tongbuasirilai" userId="3a6fbbe2-a5cd-4f36-96f1-1e3cf3325333" providerId="ADAL" clId="{509AA3B3-AAF2-474D-A3F8-A16C94656D1B}" dt="2024-07-04T02:30:02.938" v="1619" actId="26606"/>
          <ac:spMkLst>
            <pc:docMk/>
            <pc:sldMk cId="3557450709" sldId="317"/>
            <ac:spMk id="14" creationId="{E659831F-0D9A-4C63-9EBB-8435B85A440F}"/>
          </ac:spMkLst>
        </pc:spChg>
        <pc:spChg chg="add del">
          <ac:chgData name="tanaboon tongbuasirilai" userId="3a6fbbe2-a5cd-4f36-96f1-1e3cf3325333" providerId="ADAL" clId="{509AA3B3-AAF2-474D-A3F8-A16C94656D1B}" dt="2024-07-04T02:30:02.938" v="1619" actId="26606"/>
          <ac:spMkLst>
            <pc:docMk/>
            <pc:sldMk cId="3557450709" sldId="317"/>
            <ac:spMk id="16" creationId="{E6995CE5-F890-4ABA-82A2-26507CE8D2A3}"/>
          </ac:spMkLst>
        </pc:spChg>
        <pc:spChg chg="add">
          <ac:chgData name="tanaboon tongbuasirilai" userId="3a6fbbe2-a5cd-4f36-96f1-1e3cf3325333" providerId="ADAL" clId="{509AA3B3-AAF2-474D-A3F8-A16C94656D1B}" dt="2024-07-04T02:30:02.938" v="1619" actId="26606"/>
          <ac:spMkLst>
            <pc:docMk/>
            <pc:sldMk cId="3557450709" sldId="317"/>
            <ac:spMk id="21" creationId="{93245F62-CCC4-49E4-B95B-EA6C1E790510}"/>
          </ac:spMkLst>
        </pc:spChg>
        <pc:spChg chg="add">
          <ac:chgData name="tanaboon tongbuasirilai" userId="3a6fbbe2-a5cd-4f36-96f1-1e3cf3325333" providerId="ADAL" clId="{509AA3B3-AAF2-474D-A3F8-A16C94656D1B}" dt="2024-07-04T02:30:02.938" v="1619" actId="26606"/>
          <ac:spMkLst>
            <pc:docMk/>
            <pc:sldMk cId="3557450709" sldId="317"/>
            <ac:spMk id="23" creationId="{E6C0DD6B-6AA3-448F-9B99-8386295BC1B4}"/>
          </ac:spMkLst>
        </pc:spChg>
        <pc:picChg chg="add mod">
          <ac:chgData name="tanaboon tongbuasirilai" userId="3a6fbbe2-a5cd-4f36-96f1-1e3cf3325333" providerId="ADAL" clId="{509AA3B3-AAF2-474D-A3F8-A16C94656D1B}" dt="2024-07-04T02:30:02.938" v="1619" actId="26606"/>
          <ac:picMkLst>
            <pc:docMk/>
            <pc:sldMk cId="3557450709" sldId="317"/>
            <ac:picMk id="5" creationId="{6EBE0ED3-1017-23DC-6E8A-DAF195508A57}"/>
          </ac:picMkLst>
        </pc:picChg>
      </pc:sldChg>
      <pc:sldChg chg="addSp delSp modSp new mod setBg">
        <pc:chgData name="tanaboon tongbuasirilai" userId="3a6fbbe2-a5cd-4f36-96f1-1e3cf3325333" providerId="ADAL" clId="{509AA3B3-AAF2-474D-A3F8-A16C94656D1B}" dt="2024-07-04T02:55:46.497" v="1695" actId="207"/>
        <pc:sldMkLst>
          <pc:docMk/>
          <pc:sldMk cId="3257742852" sldId="318"/>
        </pc:sldMkLst>
        <pc:spChg chg="mod">
          <ac:chgData name="tanaboon tongbuasirilai" userId="3a6fbbe2-a5cd-4f36-96f1-1e3cf3325333" providerId="ADAL" clId="{509AA3B3-AAF2-474D-A3F8-A16C94656D1B}" dt="2024-07-04T02:55:05.313" v="1678" actId="26606"/>
          <ac:spMkLst>
            <pc:docMk/>
            <pc:sldMk cId="3257742852" sldId="318"/>
            <ac:spMk id="2" creationId="{820485A1-A4F7-AE95-9AD5-417D86906FBE}"/>
          </ac:spMkLst>
        </pc:spChg>
        <pc:spChg chg="del">
          <ac:chgData name="tanaboon tongbuasirilai" userId="3a6fbbe2-a5cd-4f36-96f1-1e3cf3325333" providerId="ADAL" clId="{509AA3B3-AAF2-474D-A3F8-A16C94656D1B}" dt="2024-07-04T02:30:52.789" v="1667" actId="26606"/>
          <ac:spMkLst>
            <pc:docMk/>
            <pc:sldMk cId="3257742852" sldId="318"/>
            <ac:spMk id="3" creationId="{AA2EA459-5C32-51E1-B74D-6CE42F31C45B}"/>
          </ac:spMkLst>
        </pc:spChg>
        <pc:spChg chg="add">
          <ac:chgData name="tanaboon tongbuasirilai" userId="3a6fbbe2-a5cd-4f36-96f1-1e3cf3325333" providerId="ADAL" clId="{509AA3B3-AAF2-474D-A3F8-A16C94656D1B}" dt="2024-07-04T02:54:17.255" v="1669"/>
          <ac:spMkLst>
            <pc:docMk/>
            <pc:sldMk cId="3257742852" sldId="318"/>
            <ac:spMk id="6" creationId="{D47E1DE6-4991-994D-000A-5056F95282A3}"/>
          </ac:spMkLst>
        </pc:spChg>
        <pc:spChg chg="add mod">
          <ac:chgData name="tanaboon tongbuasirilai" userId="3a6fbbe2-a5cd-4f36-96f1-1e3cf3325333" providerId="ADAL" clId="{509AA3B3-AAF2-474D-A3F8-A16C94656D1B}" dt="2024-07-04T02:55:46.497" v="1695" actId="207"/>
          <ac:spMkLst>
            <pc:docMk/>
            <pc:sldMk cId="3257742852" sldId="318"/>
            <ac:spMk id="8" creationId="{070C4B4E-7DBE-5F81-09D8-89B9CEEB0789}"/>
          </ac:spMkLst>
        </pc:spChg>
        <pc:spChg chg="add del">
          <ac:chgData name="tanaboon tongbuasirilai" userId="3a6fbbe2-a5cd-4f36-96f1-1e3cf3325333" providerId="ADAL" clId="{509AA3B3-AAF2-474D-A3F8-A16C94656D1B}" dt="2024-07-04T02:55:05.313" v="1678" actId="26606"/>
          <ac:spMkLst>
            <pc:docMk/>
            <pc:sldMk cId="3257742852" sldId="318"/>
            <ac:spMk id="10" creationId="{665DBBEF-238B-476B-96AB-8AAC3224ECEA}"/>
          </ac:spMkLst>
        </pc:spChg>
        <pc:spChg chg="add del mod">
          <ac:chgData name="tanaboon tongbuasirilai" userId="3a6fbbe2-a5cd-4f36-96f1-1e3cf3325333" providerId="ADAL" clId="{509AA3B3-AAF2-474D-A3F8-A16C94656D1B}" dt="2024-07-04T02:54:52.825" v="1674" actId="478"/>
          <ac:spMkLst>
            <pc:docMk/>
            <pc:sldMk cId="3257742852" sldId="318"/>
            <ac:spMk id="11" creationId="{F9966093-20D4-A23F-C336-048670490EEE}"/>
          </ac:spMkLst>
        </pc:spChg>
        <pc:spChg chg="add del">
          <ac:chgData name="tanaboon tongbuasirilai" userId="3a6fbbe2-a5cd-4f36-96f1-1e3cf3325333" providerId="ADAL" clId="{509AA3B3-AAF2-474D-A3F8-A16C94656D1B}" dt="2024-07-04T02:55:05.313" v="1678" actId="26606"/>
          <ac:spMkLst>
            <pc:docMk/>
            <pc:sldMk cId="3257742852" sldId="318"/>
            <ac:spMk id="12" creationId="{3FCFB1DE-0B7E-48CC-BA90-B2AB0889F9D6}"/>
          </ac:spMkLst>
        </pc:spChg>
        <pc:spChg chg="add">
          <ac:chgData name="tanaboon tongbuasirilai" userId="3a6fbbe2-a5cd-4f36-96f1-1e3cf3325333" providerId="ADAL" clId="{509AA3B3-AAF2-474D-A3F8-A16C94656D1B}" dt="2024-07-04T02:55:05.313" v="1678" actId="26606"/>
          <ac:spMkLst>
            <pc:docMk/>
            <pc:sldMk cId="3257742852" sldId="318"/>
            <ac:spMk id="17" creationId="{743AA782-23D1-4521-8CAD-47662984AA08}"/>
          </ac:spMkLst>
        </pc:spChg>
        <pc:spChg chg="add">
          <ac:chgData name="tanaboon tongbuasirilai" userId="3a6fbbe2-a5cd-4f36-96f1-1e3cf3325333" providerId="ADAL" clId="{509AA3B3-AAF2-474D-A3F8-A16C94656D1B}" dt="2024-07-04T02:55:05.313" v="1678" actId="26606"/>
          <ac:spMkLst>
            <pc:docMk/>
            <pc:sldMk cId="3257742852" sldId="318"/>
            <ac:spMk id="19" creationId="{71877DBC-BB60-40F0-AC93-2ACDBAAE60CE}"/>
          </ac:spMkLst>
        </pc:spChg>
        <pc:picChg chg="add mod ord">
          <ac:chgData name="tanaboon tongbuasirilai" userId="3a6fbbe2-a5cd-4f36-96f1-1e3cf3325333" providerId="ADAL" clId="{509AA3B3-AAF2-474D-A3F8-A16C94656D1B}" dt="2024-07-04T02:55:28.748" v="1685" actId="1076"/>
          <ac:picMkLst>
            <pc:docMk/>
            <pc:sldMk cId="3257742852" sldId="318"/>
            <ac:picMk id="5" creationId="{13A9A4B9-3F40-FED9-4AF2-9E8B1C7E85D7}"/>
          </ac:picMkLst>
        </pc:picChg>
      </pc:sldChg>
      <pc:sldChg chg="addSp modSp new mod setBg">
        <pc:chgData name="tanaboon tongbuasirilai" userId="3a6fbbe2-a5cd-4f36-96f1-1e3cf3325333" providerId="ADAL" clId="{509AA3B3-AAF2-474D-A3F8-A16C94656D1B}" dt="2024-07-04T03:41:00.493" v="1722" actId="207"/>
        <pc:sldMkLst>
          <pc:docMk/>
          <pc:sldMk cId="1553523176" sldId="319"/>
        </pc:sldMkLst>
        <pc:spChg chg="mod">
          <ac:chgData name="tanaboon tongbuasirilai" userId="3a6fbbe2-a5cd-4f36-96f1-1e3cf3325333" providerId="ADAL" clId="{509AA3B3-AAF2-474D-A3F8-A16C94656D1B}" dt="2024-07-04T03:40:33.305" v="1713" actId="26606"/>
          <ac:spMkLst>
            <pc:docMk/>
            <pc:sldMk cId="1553523176" sldId="319"/>
            <ac:spMk id="2" creationId="{70F6C5CF-2171-32E8-03D7-624037F5119D}"/>
          </ac:spMkLst>
        </pc:spChg>
        <pc:spChg chg="mod">
          <ac:chgData name="tanaboon tongbuasirilai" userId="3a6fbbe2-a5cd-4f36-96f1-1e3cf3325333" providerId="ADAL" clId="{509AA3B3-AAF2-474D-A3F8-A16C94656D1B}" dt="2024-07-04T03:41:00.493" v="1722" actId="207"/>
          <ac:spMkLst>
            <pc:docMk/>
            <pc:sldMk cId="1553523176" sldId="319"/>
            <ac:spMk id="3" creationId="{0EB8AB66-489E-4779-35E2-6FA8B2C34BDA}"/>
          </ac:spMkLst>
        </pc:spChg>
        <pc:spChg chg="add">
          <ac:chgData name="tanaboon tongbuasirilai" userId="3a6fbbe2-a5cd-4f36-96f1-1e3cf3325333" providerId="ADAL" clId="{509AA3B3-AAF2-474D-A3F8-A16C94656D1B}" dt="2024-07-04T03:40:33.305" v="1713" actId="26606"/>
          <ac:spMkLst>
            <pc:docMk/>
            <pc:sldMk cId="1553523176" sldId="319"/>
            <ac:spMk id="10" creationId="{058A14AF-9FB5-4CC7-BA35-E8E85D3EDF0E}"/>
          </ac:spMkLst>
        </pc:spChg>
        <pc:spChg chg="add">
          <ac:chgData name="tanaboon tongbuasirilai" userId="3a6fbbe2-a5cd-4f36-96f1-1e3cf3325333" providerId="ADAL" clId="{509AA3B3-AAF2-474D-A3F8-A16C94656D1B}" dt="2024-07-04T03:40:33.305" v="1713" actId="26606"/>
          <ac:spMkLst>
            <pc:docMk/>
            <pc:sldMk cId="1553523176" sldId="319"/>
            <ac:spMk id="12" creationId="{3A9A4357-BD1D-4622-A4FE-766E6AB8DE84}"/>
          </ac:spMkLst>
        </pc:spChg>
        <pc:spChg chg="add">
          <ac:chgData name="tanaboon tongbuasirilai" userId="3a6fbbe2-a5cd-4f36-96f1-1e3cf3325333" providerId="ADAL" clId="{509AA3B3-AAF2-474D-A3F8-A16C94656D1B}" dt="2024-07-04T03:40:33.305" v="1713" actId="26606"/>
          <ac:spMkLst>
            <pc:docMk/>
            <pc:sldMk cId="1553523176" sldId="319"/>
            <ac:spMk id="14" creationId="{E659831F-0D9A-4C63-9EBB-8435B85A440F}"/>
          </ac:spMkLst>
        </pc:spChg>
        <pc:spChg chg="add">
          <ac:chgData name="tanaboon tongbuasirilai" userId="3a6fbbe2-a5cd-4f36-96f1-1e3cf3325333" providerId="ADAL" clId="{509AA3B3-AAF2-474D-A3F8-A16C94656D1B}" dt="2024-07-04T03:40:33.305" v="1713" actId="26606"/>
          <ac:spMkLst>
            <pc:docMk/>
            <pc:sldMk cId="1553523176" sldId="319"/>
            <ac:spMk id="16" creationId="{E6995CE5-F890-4ABA-82A2-26507CE8D2A3}"/>
          </ac:spMkLst>
        </pc:spChg>
        <pc:picChg chg="add mod">
          <ac:chgData name="tanaboon tongbuasirilai" userId="3a6fbbe2-a5cd-4f36-96f1-1e3cf3325333" providerId="ADAL" clId="{509AA3B3-AAF2-474D-A3F8-A16C94656D1B}" dt="2024-07-04T03:40:39.359" v="1715" actId="27614"/>
          <ac:picMkLst>
            <pc:docMk/>
            <pc:sldMk cId="1553523176" sldId="319"/>
            <ac:picMk id="5" creationId="{D8A7D34D-5DB9-7CBB-F7A4-2401D59946C5}"/>
          </ac:picMkLst>
        </pc:picChg>
      </pc:sldChg>
      <pc:sldChg chg="addSp delSp modSp new mod setBg">
        <pc:chgData name="tanaboon tongbuasirilai" userId="3a6fbbe2-a5cd-4f36-96f1-1e3cf3325333" providerId="ADAL" clId="{509AA3B3-AAF2-474D-A3F8-A16C94656D1B}" dt="2024-07-04T03:45:34.366" v="1753" actId="207"/>
        <pc:sldMkLst>
          <pc:docMk/>
          <pc:sldMk cId="2407784866" sldId="320"/>
        </pc:sldMkLst>
        <pc:spChg chg="mod">
          <ac:chgData name="tanaboon tongbuasirilai" userId="3a6fbbe2-a5cd-4f36-96f1-1e3cf3325333" providerId="ADAL" clId="{509AA3B3-AAF2-474D-A3F8-A16C94656D1B}" dt="2024-07-04T03:44:35.871" v="1740" actId="27636"/>
          <ac:spMkLst>
            <pc:docMk/>
            <pc:sldMk cId="2407784866" sldId="320"/>
            <ac:spMk id="2" creationId="{5CB6247E-81BC-957B-EF51-F76E6E689C6E}"/>
          </ac:spMkLst>
        </pc:spChg>
        <pc:spChg chg="mod ord">
          <ac:chgData name="tanaboon tongbuasirilai" userId="3a6fbbe2-a5cd-4f36-96f1-1e3cf3325333" providerId="ADAL" clId="{509AA3B3-AAF2-474D-A3F8-A16C94656D1B}" dt="2024-07-04T03:45:34.366" v="1753" actId="207"/>
          <ac:spMkLst>
            <pc:docMk/>
            <pc:sldMk cId="2407784866" sldId="320"/>
            <ac:spMk id="3" creationId="{B16E521A-7C91-9492-7BAE-7334FD04CA43}"/>
          </ac:spMkLst>
        </pc:spChg>
        <pc:spChg chg="add del">
          <ac:chgData name="tanaboon tongbuasirilai" userId="3a6fbbe2-a5cd-4f36-96f1-1e3cf3325333" providerId="ADAL" clId="{509AA3B3-AAF2-474D-A3F8-A16C94656D1B}" dt="2024-07-04T03:43:17.186" v="1732" actId="26606"/>
          <ac:spMkLst>
            <pc:docMk/>
            <pc:sldMk cId="2407784866" sldId="320"/>
            <ac:spMk id="5127" creationId="{2B97F24A-32CE-4C1C-A50D-3016B394DCFB}"/>
          </ac:spMkLst>
        </pc:spChg>
        <pc:spChg chg="add del">
          <ac:chgData name="tanaboon tongbuasirilai" userId="3a6fbbe2-a5cd-4f36-96f1-1e3cf3325333" providerId="ADAL" clId="{509AA3B3-AAF2-474D-A3F8-A16C94656D1B}" dt="2024-07-04T03:43:17.186" v="1732" actId="26606"/>
          <ac:spMkLst>
            <pc:docMk/>
            <pc:sldMk cId="2407784866" sldId="320"/>
            <ac:spMk id="5129" creationId="{CD8B4F24-440B-49E9-B85D-733523DC064B}"/>
          </ac:spMkLst>
        </pc:spChg>
        <pc:spChg chg="add">
          <ac:chgData name="tanaboon tongbuasirilai" userId="3a6fbbe2-a5cd-4f36-96f1-1e3cf3325333" providerId="ADAL" clId="{509AA3B3-AAF2-474D-A3F8-A16C94656D1B}" dt="2024-07-04T03:43:17.205" v="1733" actId="26606"/>
          <ac:spMkLst>
            <pc:docMk/>
            <pc:sldMk cId="2407784866" sldId="320"/>
            <ac:spMk id="5134" creationId="{327D73B4-9F5C-4A64-A179-51B9500CB8B5}"/>
          </ac:spMkLst>
        </pc:spChg>
        <pc:spChg chg="add">
          <ac:chgData name="tanaboon tongbuasirilai" userId="3a6fbbe2-a5cd-4f36-96f1-1e3cf3325333" providerId="ADAL" clId="{509AA3B3-AAF2-474D-A3F8-A16C94656D1B}" dt="2024-07-04T03:43:17.205" v="1733" actId="26606"/>
          <ac:spMkLst>
            <pc:docMk/>
            <pc:sldMk cId="2407784866" sldId="320"/>
            <ac:spMk id="5135" creationId="{E3020543-B24B-4EC4-8FFC-8DD88EEA91A8}"/>
          </ac:spMkLst>
        </pc:spChg>
        <pc:spChg chg="add">
          <ac:chgData name="tanaboon tongbuasirilai" userId="3a6fbbe2-a5cd-4f36-96f1-1e3cf3325333" providerId="ADAL" clId="{509AA3B3-AAF2-474D-A3F8-A16C94656D1B}" dt="2024-07-04T03:43:17.205" v="1733" actId="26606"/>
          <ac:spMkLst>
            <pc:docMk/>
            <pc:sldMk cId="2407784866" sldId="320"/>
            <ac:spMk id="5136" creationId="{C1F06963-6374-4B48-844F-071A9BAAAE02}"/>
          </ac:spMkLst>
        </pc:spChg>
        <pc:grpChg chg="add">
          <ac:chgData name="tanaboon tongbuasirilai" userId="3a6fbbe2-a5cd-4f36-96f1-1e3cf3325333" providerId="ADAL" clId="{509AA3B3-AAF2-474D-A3F8-A16C94656D1B}" dt="2024-07-04T03:43:17.205" v="1733" actId="26606"/>
          <ac:grpSpMkLst>
            <pc:docMk/>
            <pc:sldMk cId="2407784866" sldId="320"/>
            <ac:grpSpMk id="5131" creationId="{5614C7C0-FA1D-4105-8345-1DF76F9870A8}"/>
          </ac:grpSpMkLst>
        </pc:grpChg>
        <pc:picChg chg="add mod">
          <ac:chgData name="tanaboon tongbuasirilai" userId="3a6fbbe2-a5cd-4f36-96f1-1e3cf3325333" providerId="ADAL" clId="{509AA3B3-AAF2-474D-A3F8-A16C94656D1B}" dt="2024-07-04T03:43:17.205" v="1733" actId="26606"/>
          <ac:picMkLst>
            <pc:docMk/>
            <pc:sldMk cId="2407784866" sldId="320"/>
            <ac:picMk id="5122" creationId="{5E28FE66-B3B6-61BD-7AAD-1E0E268C87AD}"/>
          </ac:picMkLst>
        </pc:picChg>
        <pc:cxnChg chg="add">
          <ac:chgData name="tanaboon tongbuasirilai" userId="3a6fbbe2-a5cd-4f36-96f1-1e3cf3325333" providerId="ADAL" clId="{509AA3B3-AAF2-474D-A3F8-A16C94656D1B}" dt="2024-07-04T03:43:17.205" v="1733" actId="26606"/>
          <ac:cxnSpMkLst>
            <pc:docMk/>
            <pc:sldMk cId="2407784866" sldId="320"/>
            <ac:cxnSpMk id="5137" creationId="{C49DA8F6-BCC1-4447-B54C-57856834B94B}"/>
          </ac:cxnSpMkLst>
        </pc:cxnChg>
      </pc:sldChg>
      <pc:sldChg chg="modSp new mod">
        <pc:chgData name="tanaboon tongbuasirilai" userId="3a6fbbe2-a5cd-4f36-96f1-1e3cf3325333" providerId="ADAL" clId="{509AA3B3-AAF2-474D-A3F8-A16C94656D1B}" dt="2024-07-04T04:47:36.286" v="1826" actId="207"/>
        <pc:sldMkLst>
          <pc:docMk/>
          <pc:sldMk cId="3689066524" sldId="321"/>
        </pc:sldMkLst>
        <pc:spChg chg="mod">
          <ac:chgData name="tanaboon tongbuasirilai" userId="3a6fbbe2-a5cd-4f36-96f1-1e3cf3325333" providerId="ADAL" clId="{509AA3B3-AAF2-474D-A3F8-A16C94656D1B}" dt="2024-07-04T04:45:54.297" v="1798" actId="20577"/>
          <ac:spMkLst>
            <pc:docMk/>
            <pc:sldMk cId="3689066524" sldId="321"/>
            <ac:spMk id="2" creationId="{17BE70F8-A2EE-75C6-53B6-8004F2605C25}"/>
          </ac:spMkLst>
        </pc:spChg>
        <pc:spChg chg="mod">
          <ac:chgData name="tanaboon tongbuasirilai" userId="3a6fbbe2-a5cd-4f36-96f1-1e3cf3325333" providerId="ADAL" clId="{509AA3B3-AAF2-474D-A3F8-A16C94656D1B}" dt="2024-07-04T04:47:36.286" v="1826" actId="207"/>
          <ac:spMkLst>
            <pc:docMk/>
            <pc:sldMk cId="3689066524" sldId="321"/>
            <ac:spMk id="3" creationId="{39C6EE90-EA47-0DC7-B0DF-9DE35625418F}"/>
          </ac:spMkLst>
        </pc:spChg>
      </pc:sldChg>
      <pc:sldChg chg="addSp delSp modSp new mod setBg">
        <pc:chgData name="tanaboon tongbuasirilai" userId="3a6fbbe2-a5cd-4f36-96f1-1e3cf3325333" providerId="ADAL" clId="{509AA3B3-AAF2-474D-A3F8-A16C94656D1B}" dt="2024-07-04T04:56:19.172" v="1937" actId="403"/>
        <pc:sldMkLst>
          <pc:docMk/>
          <pc:sldMk cId="639121808" sldId="322"/>
        </pc:sldMkLst>
        <pc:spChg chg="del">
          <ac:chgData name="tanaboon tongbuasirilai" userId="3a6fbbe2-a5cd-4f36-96f1-1e3cf3325333" providerId="ADAL" clId="{509AA3B3-AAF2-474D-A3F8-A16C94656D1B}" dt="2024-07-04T04:52:14.347" v="1858" actId="478"/>
          <ac:spMkLst>
            <pc:docMk/>
            <pc:sldMk cId="639121808" sldId="322"/>
            <ac:spMk id="2" creationId="{184415FF-A03F-5B0E-CA62-008EE9F52E67}"/>
          </ac:spMkLst>
        </pc:spChg>
        <pc:spChg chg="mod">
          <ac:chgData name="tanaboon tongbuasirilai" userId="3a6fbbe2-a5cd-4f36-96f1-1e3cf3325333" providerId="ADAL" clId="{509AA3B3-AAF2-474D-A3F8-A16C94656D1B}" dt="2024-07-04T04:54:51.631" v="1869" actId="26606"/>
          <ac:spMkLst>
            <pc:docMk/>
            <pc:sldMk cId="639121808" sldId="322"/>
            <ac:spMk id="3" creationId="{68F97C37-718D-332D-DD1D-B9E632DC569E}"/>
          </ac:spMkLst>
        </pc:spChg>
        <pc:spChg chg="add mod">
          <ac:chgData name="tanaboon tongbuasirilai" userId="3a6fbbe2-a5cd-4f36-96f1-1e3cf3325333" providerId="ADAL" clId="{509AA3B3-AAF2-474D-A3F8-A16C94656D1B}" dt="2024-07-04T04:55:37.967" v="1885" actId="13822"/>
          <ac:spMkLst>
            <pc:docMk/>
            <pc:sldMk cId="639121808" sldId="322"/>
            <ac:spMk id="10" creationId="{4843DA77-71B2-8C58-04F1-AF0BB03F1FAB}"/>
          </ac:spMkLst>
        </pc:spChg>
        <pc:spChg chg="add mod">
          <ac:chgData name="tanaboon tongbuasirilai" userId="3a6fbbe2-a5cd-4f36-96f1-1e3cf3325333" providerId="ADAL" clId="{509AA3B3-AAF2-474D-A3F8-A16C94656D1B}" dt="2024-07-04T04:55:41.824" v="1887" actId="1076"/>
          <ac:spMkLst>
            <pc:docMk/>
            <pc:sldMk cId="639121808" sldId="322"/>
            <ac:spMk id="11" creationId="{50F8CECE-A4BD-FD8C-58E4-76C7B1EFA2D2}"/>
          </ac:spMkLst>
        </pc:spChg>
        <pc:spChg chg="add mod">
          <ac:chgData name="tanaboon tongbuasirilai" userId="3a6fbbe2-a5cd-4f36-96f1-1e3cf3325333" providerId="ADAL" clId="{509AA3B3-AAF2-474D-A3F8-A16C94656D1B}" dt="2024-07-04T04:56:19.172" v="1937" actId="403"/>
          <ac:spMkLst>
            <pc:docMk/>
            <pc:sldMk cId="639121808" sldId="322"/>
            <ac:spMk id="12" creationId="{02026942-F93E-C40B-E327-C31B4FD34CDC}"/>
          </ac:spMkLst>
        </pc:spChg>
        <pc:spChg chg="add">
          <ac:chgData name="tanaboon tongbuasirilai" userId="3a6fbbe2-a5cd-4f36-96f1-1e3cf3325333" providerId="ADAL" clId="{509AA3B3-AAF2-474D-A3F8-A16C94656D1B}" dt="2024-07-04T04:54:51.631" v="1869" actId="26606"/>
          <ac:spMkLst>
            <pc:docMk/>
            <pc:sldMk cId="639121808" sldId="322"/>
            <ac:spMk id="14" creationId="{743AA782-23D1-4521-8CAD-47662984AA08}"/>
          </ac:spMkLst>
        </pc:spChg>
        <pc:spChg chg="add">
          <ac:chgData name="tanaboon tongbuasirilai" userId="3a6fbbe2-a5cd-4f36-96f1-1e3cf3325333" providerId="ADAL" clId="{509AA3B3-AAF2-474D-A3F8-A16C94656D1B}" dt="2024-07-04T04:54:51.631" v="1869" actId="26606"/>
          <ac:spMkLst>
            <pc:docMk/>
            <pc:sldMk cId="639121808" sldId="322"/>
            <ac:spMk id="16" creationId="{71877DBC-BB60-40F0-AC93-2ACDBAAE60CE}"/>
          </ac:spMkLst>
        </pc:spChg>
        <pc:picChg chg="add mod">
          <ac:chgData name="tanaboon tongbuasirilai" userId="3a6fbbe2-a5cd-4f36-96f1-1e3cf3325333" providerId="ADAL" clId="{509AA3B3-AAF2-474D-A3F8-A16C94656D1B}" dt="2024-07-04T04:55:20.647" v="1880" actId="1076"/>
          <ac:picMkLst>
            <pc:docMk/>
            <pc:sldMk cId="639121808" sldId="322"/>
            <ac:picMk id="5" creationId="{DCDB87E8-A2DD-F387-C876-E9EA7B18C946}"/>
          </ac:picMkLst>
        </pc:picChg>
        <pc:picChg chg="add mod">
          <ac:chgData name="tanaboon tongbuasirilai" userId="3a6fbbe2-a5cd-4f36-96f1-1e3cf3325333" providerId="ADAL" clId="{509AA3B3-AAF2-474D-A3F8-A16C94656D1B}" dt="2024-07-04T04:55:22.211" v="1881" actId="1076"/>
          <ac:picMkLst>
            <pc:docMk/>
            <pc:sldMk cId="639121808" sldId="322"/>
            <ac:picMk id="7" creationId="{B99BEC55-F954-CCDE-522E-8908EE94EE9E}"/>
          </ac:picMkLst>
        </pc:picChg>
        <pc:picChg chg="add mod">
          <ac:chgData name="tanaboon tongbuasirilai" userId="3a6fbbe2-a5cd-4f36-96f1-1e3cf3325333" providerId="ADAL" clId="{509AA3B3-AAF2-474D-A3F8-A16C94656D1B}" dt="2024-07-04T04:55:25.325" v="1882" actId="1076"/>
          <ac:picMkLst>
            <pc:docMk/>
            <pc:sldMk cId="639121808" sldId="322"/>
            <ac:picMk id="9" creationId="{26F69313-5A84-D891-5D9E-7E9FFD0A4664}"/>
          </ac:picMkLst>
        </pc:picChg>
      </pc:sldChg>
      <pc:sldChg chg="addSp delSp modSp new mod setBg modNotesTx">
        <pc:chgData name="tanaboon tongbuasirilai" userId="3a6fbbe2-a5cd-4f36-96f1-1e3cf3325333" providerId="ADAL" clId="{509AA3B3-AAF2-474D-A3F8-A16C94656D1B}" dt="2024-07-04T05:14:44.020" v="2061" actId="1076"/>
        <pc:sldMkLst>
          <pc:docMk/>
          <pc:sldMk cId="284092232" sldId="323"/>
        </pc:sldMkLst>
        <pc:spChg chg="mod">
          <ac:chgData name="tanaboon tongbuasirilai" userId="3a6fbbe2-a5cd-4f36-96f1-1e3cf3325333" providerId="ADAL" clId="{509AA3B3-AAF2-474D-A3F8-A16C94656D1B}" dt="2024-07-04T05:10:13.596" v="2043" actId="26606"/>
          <ac:spMkLst>
            <pc:docMk/>
            <pc:sldMk cId="284092232" sldId="323"/>
            <ac:spMk id="2" creationId="{A8931798-30BB-A451-0AB9-984DC152A29B}"/>
          </ac:spMkLst>
        </pc:spChg>
        <pc:spChg chg="mod">
          <ac:chgData name="tanaboon tongbuasirilai" userId="3a6fbbe2-a5cd-4f36-96f1-1e3cf3325333" providerId="ADAL" clId="{509AA3B3-AAF2-474D-A3F8-A16C94656D1B}" dt="2024-07-04T05:10:25.420" v="2046" actId="207"/>
          <ac:spMkLst>
            <pc:docMk/>
            <pc:sldMk cId="284092232" sldId="323"/>
            <ac:spMk id="3" creationId="{6AA012CE-273A-5116-F58E-B3F918E0E644}"/>
          </ac:spMkLst>
        </pc:spChg>
        <pc:spChg chg="add del">
          <ac:chgData name="tanaboon tongbuasirilai" userId="3a6fbbe2-a5cd-4f36-96f1-1e3cf3325333" providerId="ADAL" clId="{509AA3B3-AAF2-474D-A3F8-A16C94656D1B}" dt="2024-07-04T05:14:25.744" v="2052" actId="22"/>
          <ac:spMkLst>
            <pc:docMk/>
            <pc:sldMk cId="284092232" sldId="323"/>
            <ac:spMk id="5" creationId="{7D71B058-F49D-9BDF-3044-CA2DFA096E27}"/>
          </ac:spMkLst>
        </pc:spChg>
        <pc:spChg chg="add mod">
          <ac:chgData name="tanaboon tongbuasirilai" userId="3a6fbbe2-a5cd-4f36-96f1-1e3cf3325333" providerId="ADAL" clId="{509AA3B3-AAF2-474D-A3F8-A16C94656D1B}" dt="2024-07-04T05:14:44.020" v="2061" actId="1076"/>
          <ac:spMkLst>
            <pc:docMk/>
            <pc:sldMk cId="284092232" sldId="323"/>
            <ac:spMk id="8" creationId="{823C109B-0B4D-8575-0A75-B53D3BE80E76}"/>
          </ac:spMkLst>
        </pc:spChg>
        <pc:spChg chg="add">
          <ac:chgData name="tanaboon tongbuasirilai" userId="3a6fbbe2-a5cd-4f36-96f1-1e3cf3325333" providerId="ADAL" clId="{509AA3B3-AAF2-474D-A3F8-A16C94656D1B}" dt="2024-07-04T05:10:13.596" v="2043" actId="26606"/>
          <ac:spMkLst>
            <pc:docMk/>
            <pc:sldMk cId="284092232" sldId="323"/>
            <ac:spMk id="10" creationId="{743AA782-23D1-4521-8CAD-47662984AA08}"/>
          </ac:spMkLst>
        </pc:spChg>
        <pc:spChg chg="add">
          <ac:chgData name="tanaboon tongbuasirilai" userId="3a6fbbe2-a5cd-4f36-96f1-1e3cf3325333" providerId="ADAL" clId="{509AA3B3-AAF2-474D-A3F8-A16C94656D1B}" dt="2024-07-04T05:10:13.596" v="2043" actId="26606"/>
          <ac:spMkLst>
            <pc:docMk/>
            <pc:sldMk cId="284092232" sldId="323"/>
            <ac:spMk id="12" creationId="{71877DBC-BB60-40F0-AC93-2ACDBAAE60CE}"/>
          </ac:spMkLst>
        </pc:spChg>
        <pc:picChg chg="add">
          <ac:chgData name="tanaboon tongbuasirilai" userId="3a6fbbe2-a5cd-4f36-96f1-1e3cf3325333" providerId="ADAL" clId="{509AA3B3-AAF2-474D-A3F8-A16C94656D1B}" dt="2024-07-04T05:10:13.596" v="2043" actId="26606"/>
          <ac:picMkLst>
            <pc:docMk/>
            <pc:sldMk cId="284092232" sldId="323"/>
            <ac:picMk id="7" creationId="{72D86D84-DF91-FE10-DDF5-4B04CFD6C896}"/>
          </ac:picMkLst>
        </pc:picChg>
      </pc:sldChg>
      <pc:sldChg chg="addSp modSp new mod setBg">
        <pc:chgData name="tanaboon tongbuasirilai" userId="3a6fbbe2-a5cd-4f36-96f1-1e3cf3325333" providerId="ADAL" clId="{509AA3B3-AAF2-474D-A3F8-A16C94656D1B}" dt="2024-07-04T05:24:23.452" v="2178" actId="27636"/>
        <pc:sldMkLst>
          <pc:docMk/>
          <pc:sldMk cId="3065063299" sldId="324"/>
        </pc:sldMkLst>
        <pc:spChg chg="mod">
          <ac:chgData name="tanaboon tongbuasirilai" userId="3a6fbbe2-a5cd-4f36-96f1-1e3cf3325333" providerId="ADAL" clId="{509AA3B3-AAF2-474D-A3F8-A16C94656D1B}" dt="2024-07-04T05:22:38.282" v="2132" actId="26606"/>
          <ac:spMkLst>
            <pc:docMk/>
            <pc:sldMk cId="3065063299" sldId="324"/>
            <ac:spMk id="2" creationId="{8AFAE16D-C588-F402-3DAD-AF1A15BDB899}"/>
          </ac:spMkLst>
        </pc:spChg>
        <pc:spChg chg="mod">
          <ac:chgData name="tanaboon tongbuasirilai" userId="3a6fbbe2-a5cd-4f36-96f1-1e3cf3325333" providerId="ADAL" clId="{509AA3B3-AAF2-474D-A3F8-A16C94656D1B}" dt="2024-07-04T05:24:23.452" v="2178" actId="27636"/>
          <ac:spMkLst>
            <pc:docMk/>
            <pc:sldMk cId="3065063299" sldId="324"/>
            <ac:spMk id="3" creationId="{675681FA-79A1-8F21-EAD9-6B37EA773A66}"/>
          </ac:spMkLst>
        </pc:spChg>
        <pc:spChg chg="add">
          <ac:chgData name="tanaboon tongbuasirilai" userId="3a6fbbe2-a5cd-4f36-96f1-1e3cf3325333" providerId="ADAL" clId="{509AA3B3-AAF2-474D-A3F8-A16C94656D1B}" dt="2024-07-04T05:22:38.282" v="2132" actId="26606"/>
          <ac:spMkLst>
            <pc:docMk/>
            <pc:sldMk cId="3065063299" sldId="324"/>
            <ac:spMk id="9" creationId="{F944E337-3E5D-4A1F-A5A1-2057F25B8A7B}"/>
          </ac:spMkLst>
        </pc:spChg>
        <pc:spChg chg="add">
          <ac:chgData name="tanaboon tongbuasirilai" userId="3a6fbbe2-a5cd-4f36-96f1-1e3cf3325333" providerId="ADAL" clId="{509AA3B3-AAF2-474D-A3F8-A16C94656D1B}" dt="2024-07-04T05:22:38.282" v="2132" actId="26606"/>
          <ac:spMkLst>
            <pc:docMk/>
            <pc:sldMk cId="3065063299" sldId="324"/>
            <ac:spMk id="11" creationId="{4DA50D69-7CF7-4844-B844-A2B821C77F24}"/>
          </ac:spMkLst>
        </pc:spChg>
        <pc:picChg chg="add">
          <ac:chgData name="tanaboon tongbuasirilai" userId="3a6fbbe2-a5cd-4f36-96f1-1e3cf3325333" providerId="ADAL" clId="{509AA3B3-AAF2-474D-A3F8-A16C94656D1B}" dt="2024-07-04T05:22:38.282" v="2132" actId="26606"/>
          <ac:picMkLst>
            <pc:docMk/>
            <pc:sldMk cId="3065063299" sldId="324"/>
            <ac:picMk id="5" creationId="{22ADEF0C-6A96-2184-EA8A-7FF3B59CD3C5}"/>
          </ac:picMkLst>
        </pc:picChg>
      </pc:sldChg>
      <pc:sldChg chg="addSp delSp modSp new mod setBg">
        <pc:chgData name="tanaboon tongbuasirilai" userId="3a6fbbe2-a5cd-4f36-96f1-1e3cf3325333" providerId="ADAL" clId="{509AA3B3-AAF2-474D-A3F8-A16C94656D1B}" dt="2024-07-04T05:32:57.416" v="2459" actId="13822"/>
        <pc:sldMkLst>
          <pc:docMk/>
          <pc:sldMk cId="2472407794" sldId="325"/>
        </pc:sldMkLst>
        <pc:spChg chg="mod">
          <ac:chgData name="tanaboon tongbuasirilai" userId="3a6fbbe2-a5cd-4f36-96f1-1e3cf3325333" providerId="ADAL" clId="{509AA3B3-AAF2-474D-A3F8-A16C94656D1B}" dt="2024-07-04T05:31:34.334" v="2438" actId="26606"/>
          <ac:spMkLst>
            <pc:docMk/>
            <pc:sldMk cId="2472407794" sldId="325"/>
            <ac:spMk id="2" creationId="{A227C0F7-F749-8586-4763-92D2D549FC8D}"/>
          </ac:spMkLst>
        </pc:spChg>
        <pc:spChg chg="del">
          <ac:chgData name="tanaboon tongbuasirilai" userId="3a6fbbe2-a5cd-4f36-96f1-1e3cf3325333" providerId="ADAL" clId="{509AA3B3-AAF2-474D-A3F8-A16C94656D1B}" dt="2024-07-04T05:24:45.611" v="2179" actId="478"/>
          <ac:spMkLst>
            <pc:docMk/>
            <pc:sldMk cId="2472407794" sldId="325"/>
            <ac:spMk id="3" creationId="{DD90F3E5-0977-57C4-0ACC-633FFF3A4D88}"/>
          </ac:spMkLst>
        </pc:spChg>
        <pc:spChg chg="add mod">
          <ac:chgData name="tanaboon tongbuasirilai" userId="3a6fbbe2-a5cd-4f36-96f1-1e3cf3325333" providerId="ADAL" clId="{509AA3B3-AAF2-474D-A3F8-A16C94656D1B}" dt="2024-07-04T05:31:48.174" v="2445" actId="1076"/>
          <ac:spMkLst>
            <pc:docMk/>
            <pc:sldMk cId="2472407794" sldId="325"/>
            <ac:spMk id="6" creationId="{E42F32BB-4893-350C-2E58-3959145D6C5B}"/>
          </ac:spMkLst>
        </pc:spChg>
        <pc:spChg chg="add mod">
          <ac:chgData name="tanaboon tongbuasirilai" userId="3a6fbbe2-a5cd-4f36-96f1-1e3cf3325333" providerId="ADAL" clId="{509AA3B3-AAF2-474D-A3F8-A16C94656D1B}" dt="2024-07-04T05:31:41.665" v="2442" actId="1076"/>
          <ac:spMkLst>
            <pc:docMk/>
            <pc:sldMk cId="2472407794" sldId="325"/>
            <ac:spMk id="7" creationId="{D48181C8-FB02-1A95-0679-45A6426DEDE2}"/>
          </ac:spMkLst>
        </pc:spChg>
        <pc:spChg chg="add mod">
          <ac:chgData name="tanaboon tongbuasirilai" userId="3a6fbbe2-a5cd-4f36-96f1-1e3cf3325333" providerId="ADAL" clId="{509AA3B3-AAF2-474D-A3F8-A16C94656D1B}" dt="2024-07-04T05:31:43.786" v="2443" actId="1076"/>
          <ac:spMkLst>
            <pc:docMk/>
            <pc:sldMk cId="2472407794" sldId="325"/>
            <ac:spMk id="8" creationId="{5BD01C91-BC5A-30FB-60E0-1C3E273E6028}"/>
          </ac:spMkLst>
        </pc:spChg>
        <pc:spChg chg="add mod">
          <ac:chgData name="tanaboon tongbuasirilai" userId="3a6fbbe2-a5cd-4f36-96f1-1e3cf3325333" providerId="ADAL" clId="{509AA3B3-AAF2-474D-A3F8-A16C94656D1B}" dt="2024-07-04T05:31:46.176" v="2444" actId="1076"/>
          <ac:spMkLst>
            <pc:docMk/>
            <pc:sldMk cId="2472407794" sldId="325"/>
            <ac:spMk id="9" creationId="{9EF22C80-E5C9-3268-95EA-5E820AE57B13}"/>
          </ac:spMkLst>
        </pc:spChg>
        <pc:spChg chg="add del mod">
          <ac:chgData name="tanaboon tongbuasirilai" userId="3a6fbbe2-a5cd-4f36-96f1-1e3cf3325333" providerId="ADAL" clId="{509AA3B3-AAF2-474D-A3F8-A16C94656D1B}" dt="2024-07-04T05:32:05.486" v="2449" actId="11529"/>
          <ac:spMkLst>
            <pc:docMk/>
            <pc:sldMk cId="2472407794" sldId="325"/>
            <ac:spMk id="10" creationId="{F256B0BC-F774-CA86-B838-4C9C990143A6}"/>
          </ac:spMkLst>
        </pc:spChg>
        <pc:spChg chg="add">
          <ac:chgData name="tanaboon tongbuasirilai" userId="3a6fbbe2-a5cd-4f36-96f1-1e3cf3325333" providerId="ADAL" clId="{509AA3B3-AAF2-474D-A3F8-A16C94656D1B}" dt="2024-07-04T05:31:34.334" v="2438" actId="26606"/>
          <ac:spMkLst>
            <pc:docMk/>
            <pc:sldMk cId="2472407794" sldId="325"/>
            <ac:spMk id="14" creationId="{35DB3719-6FDC-4E5D-891D-FF40B7300F64}"/>
          </ac:spMkLst>
        </pc:spChg>
        <pc:spChg chg="add">
          <ac:chgData name="tanaboon tongbuasirilai" userId="3a6fbbe2-a5cd-4f36-96f1-1e3cf3325333" providerId="ADAL" clId="{509AA3B3-AAF2-474D-A3F8-A16C94656D1B}" dt="2024-07-04T05:31:34.334" v="2438" actId="26606"/>
          <ac:spMkLst>
            <pc:docMk/>
            <pc:sldMk cId="2472407794" sldId="325"/>
            <ac:spMk id="16" creationId="{E0CBAC23-2E3F-4A90-BA59-F8299F6A5439}"/>
          </ac:spMkLst>
        </pc:spChg>
        <pc:picChg chg="add mod">
          <ac:chgData name="tanaboon tongbuasirilai" userId="3a6fbbe2-a5cd-4f36-96f1-1e3cf3325333" providerId="ADAL" clId="{509AA3B3-AAF2-474D-A3F8-A16C94656D1B}" dt="2024-07-04T05:31:39.688" v="2441" actId="1076"/>
          <ac:picMkLst>
            <pc:docMk/>
            <pc:sldMk cId="2472407794" sldId="325"/>
            <ac:picMk id="5" creationId="{87129C28-ED26-A285-A5F8-2DB86CECA567}"/>
          </ac:picMkLst>
        </pc:picChg>
        <pc:cxnChg chg="add mod">
          <ac:chgData name="tanaboon tongbuasirilai" userId="3a6fbbe2-a5cd-4f36-96f1-1e3cf3325333" providerId="ADAL" clId="{509AA3B3-AAF2-474D-A3F8-A16C94656D1B}" dt="2024-07-04T05:32:23.380" v="2453" actId="13822"/>
          <ac:cxnSpMkLst>
            <pc:docMk/>
            <pc:sldMk cId="2472407794" sldId="325"/>
            <ac:cxnSpMk id="12" creationId="{9E41DF7E-E86A-D15A-DBEE-EA1DE030FD73}"/>
          </ac:cxnSpMkLst>
        </pc:cxnChg>
        <pc:cxnChg chg="add mod">
          <ac:chgData name="tanaboon tongbuasirilai" userId="3a6fbbe2-a5cd-4f36-96f1-1e3cf3325333" providerId="ADAL" clId="{509AA3B3-AAF2-474D-A3F8-A16C94656D1B}" dt="2024-07-04T05:32:33.696" v="2455" actId="13822"/>
          <ac:cxnSpMkLst>
            <pc:docMk/>
            <pc:sldMk cId="2472407794" sldId="325"/>
            <ac:cxnSpMk id="18" creationId="{BFF81B1D-0E82-656F-2DE7-FB9E0BDD5D04}"/>
          </ac:cxnSpMkLst>
        </pc:cxnChg>
        <pc:cxnChg chg="add mod">
          <ac:chgData name="tanaboon tongbuasirilai" userId="3a6fbbe2-a5cd-4f36-96f1-1e3cf3325333" providerId="ADAL" clId="{509AA3B3-AAF2-474D-A3F8-A16C94656D1B}" dt="2024-07-04T05:32:46.963" v="2457" actId="13822"/>
          <ac:cxnSpMkLst>
            <pc:docMk/>
            <pc:sldMk cId="2472407794" sldId="325"/>
            <ac:cxnSpMk id="20" creationId="{A701602F-319B-0360-BE33-4CDE122DA4E6}"/>
          </ac:cxnSpMkLst>
        </pc:cxnChg>
        <pc:cxnChg chg="add mod">
          <ac:chgData name="tanaboon tongbuasirilai" userId="3a6fbbe2-a5cd-4f36-96f1-1e3cf3325333" providerId="ADAL" clId="{509AA3B3-AAF2-474D-A3F8-A16C94656D1B}" dt="2024-07-04T05:32:57.416" v="2459" actId="13822"/>
          <ac:cxnSpMkLst>
            <pc:docMk/>
            <pc:sldMk cId="2472407794" sldId="325"/>
            <ac:cxnSpMk id="22" creationId="{BB4A93B5-2189-5E70-B55A-4E41DD01624D}"/>
          </ac:cxnSpMkLst>
        </pc:cxnChg>
      </pc:sldChg>
      <pc:sldChg chg="addSp delSp modSp new mod">
        <pc:chgData name="tanaboon tongbuasirilai" userId="3a6fbbe2-a5cd-4f36-96f1-1e3cf3325333" providerId="ADAL" clId="{509AA3B3-AAF2-474D-A3F8-A16C94656D1B}" dt="2024-07-04T07:29:47.988" v="2639" actId="14100"/>
        <pc:sldMkLst>
          <pc:docMk/>
          <pc:sldMk cId="410482504" sldId="326"/>
        </pc:sldMkLst>
        <pc:spChg chg="mod">
          <ac:chgData name="tanaboon tongbuasirilai" userId="3a6fbbe2-a5cd-4f36-96f1-1e3cf3325333" providerId="ADAL" clId="{509AA3B3-AAF2-474D-A3F8-A16C94656D1B}" dt="2024-07-04T07:26:43.681" v="2478" actId="20577"/>
          <ac:spMkLst>
            <pc:docMk/>
            <pc:sldMk cId="410482504" sldId="326"/>
            <ac:spMk id="2" creationId="{F7A692B3-2B38-9858-F1C1-B33ECF24573C}"/>
          </ac:spMkLst>
        </pc:spChg>
        <pc:spChg chg="del">
          <ac:chgData name="tanaboon tongbuasirilai" userId="3a6fbbe2-a5cd-4f36-96f1-1e3cf3325333" providerId="ADAL" clId="{509AA3B3-AAF2-474D-A3F8-A16C94656D1B}" dt="2024-07-04T07:26:53.882" v="2479" actId="478"/>
          <ac:spMkLst>
            <pc:docMk/>
            <pc:sldMk cId="410482504" sldId="326"/>
            <ac:spMk id="3" creationId="{D2E58B14-BDBA-87CE-0C21-93D9B920DFD6}"/>
          </ac:spMkLst>
        </pc:spChg>
        <pc:spChg chg="add mod">
          <ac:chgData name="tanaboon tongbuasirilai" userId="3a6fbbe2-a5cd-4f36-96f1-1e3cf3325333" providerId="ADAL" clId="{509AA3B3-AAF2-474D-A3F8-A16C94656D1B}" dt="2024-07-04T07:28:52.837" v="2620" actId="1076"/>
          <ac:spMkLst>
            <pc:docMk/>
            <pc:sldMk cId="410482504" sldId="326"/>
            <ac:spMk id="10" creationId="{A161FE57-7AF1-063E-44F9-0B26963BCA6D}"/>
          </ac:spMkLst>
        </pc:spChg>
        <pc:picChg chg="add mod">
          <ac:chgData name="tanaboon tongbuasirilai" userId="3a6fbbe2-a5cd-4f36-96f1-1e3cf3325333" providerId="ADAL" clId="{509AA3B3-AAF2-474D-A3F8-A16C94656D1B}" dt="2024-07-04T07:29:02.284" v="2624" actId="1076"/>
          <ac:picMkLst>
            <pc:docMk/>
            <pc:sldMk cId="410482504" sldId="326"/>
            <ac:picMk id="5" creationId="{3E786C5D-1DD7-D8E9-9908-891A707C0CA5}"/>
          </ac:picMkLst>
        </pc:picChg>
        <pc:picChg chg="add mod">
          <ac:chgData name="tanaboon tongbuasirilai" userId="3a6fbbe2-a5cd-4f36-96f1-1e3cf3325333" providerId="ADAL" clId="{509AA3B3-AAF2-474D-A3F8-A16C94656D1B}" dt="2024-07-04T07:29:04.616" v="2625" actId="1076"/>
          <ac:picMkLst>
            <pc:docMk/>
            <pc:sldMk cId="410482504" sldId="326"/>
            <ac:picMk id="7" creationId="{A45CE43D-914A-947A-41BB-C6BABEAA3FD6}"/>
          </ac:picMkLst>
        </pc:picChg>
        <pc:picChg chg="add mod">
          <ac:chgData name="tanaboon tongbuasirilai" userId="3a6fbbe2-a5cd-4f36-96f1-1e3cf3325333" providerId="ADAL" clId="{509AA3B3-AAF2-474D-A3F8-A16C94656D1B}" dt="2024-07-04T07:29:06.350" v="2626" actId="1076"/>
          <ac:picMkLst>
            <pc:docMk/>
            <pc:sldMk cId="410482504" sldId="326"/>
            <ac:picMk id="9" creationId="{DCF2CFD4-3CBD-30A2-7AB4-028F4E4C9911}"/>
          </ac:picMkLst>
        </pc:picChg>
        <pc:cxnChg chg="add mod">
          <ac:chgData name="tanaboon tongbuasirilai" userId="3a6fbbe2-a5cd-4f36-96f1-1e3cf3325333" providerId="ADAL" clId="{509AA3B3-AAF2-474D-A3F8-A16C94656D1B}" dt="2024-07-04T07:29:24.539" v="2629" actId="1582"/>
          <ac:cxnSpMkLst>
            <pc:docMk/>
            <pc:sldMk cId="410482504" sldId="326"/>
            <ac:cxnSpMk id="12" creationId="{4C404949-39E8-484A-B4EB-027AF061DB68}"/>
          </ac:cxnSpMkLst>
        </pc:cxnChg>
        <pc:cxnChg chg="add mod">
          <ac:chgData name="tanaboon tongbuasirilai" userId="3a6fbbe2-a5cd-4f36-96f1-1e3cf3325333" providerId="ADAL" clId="{509AA3B3-AAF2-474D-A3F8-A16C94656D1B}" dt="2024-07-04T07:29:31.429" v="2632" actId="14100"/>
          <ac:cxnSpMkLst>
            <pc:docMk/>
            <pc:sldMk cId="410482504" sldId="326"/>
            <ac:cxnSpMk id="13" creationId="{5E623152-2603-82A3-3E80-602BD6144C50}"/>
          </ac:cxnSpMkLst>
        </pc:cxnChg>
        <pc:cxnChg chg="add mod">
          <ac:chgData name="tanaboon tongbuasirilai" userId="3a6fbbe2-a5cd-4f36-96f1-1e3cf3325333" providerId="ADAL" clId="{509AA3B3-AAF2-474D-A3F8-A16C94656D1B}" dt="2024-07-04T07:29:41.392" v="2635" actId="14100"/>
          <ac:cxnSpMkLst>
            <pc:docMk/>
            <pc:sldMk cId="410482504" sldId="326"/>
            <ac:cxnSpMk id="15" creationId="{CF5D4E73-E3A7-7341-BA5B-9D7C1925641C}"/>
          </ac:cxnSpMkLst>
        </pc:cxnChg>
        <pc:cxnChg chg="add mod">
          <ac:chgData name="tanaboon tongbuasirilai" userId="3a6fbbe2-a5cd-4f36-96f1-1e3cf3325333" providerId="ADAL" clId="{509AA3B3-AAF2-474D-A3F8-A16C94656D1B}" dt="2024-07-04T07:29:47.988" v="2639" actId="14100"/>
          <ac:cxnSpMkLst>
            <pc:docMk/>
            <pc:sldMk cId="410482504" sldId="326"/>
            <ac:cxnSpMk id="17" creationId="{8815C943-E13C-16A2-E817-AA79598189C8}"/>
          </ac:cxnSpMkLst>
        </pc:cxnChg>
      </pc:sldChg>
      <pc:sldChg chg="addSp delSp modSp new mod setBg">
        <pc:chgData name="tanaboon tongbuasirilai" userId="3a6fbbe2-a5cd-4f36-96f1-1e3cf3325333" providerId="ADAL" clId="{509AA3B3-AAF2-474D-A3F8-A16C94656D1B}" dt="2024-07-04T07:53:53.832" v="2765" actId="1076"/>
        <pc:sldMkLst>
          <pc:docMk/>
          <pc:sldMk cId="3356075109" sldId="327"/>
        </pc:sldMkLst>
        <pc:spChg chg="mod">
          <ac:chgData name="tanaboon tongbuasirilai" userId="3a6fbbe2-a5cd-4f36-96f1-1e3cf3325333" providerId="ADAL" clId="{509AA3B3-AAF2-474D-A3F8-A16C94656D1B}" dt="2024-07-04T07:52:35.082" v="2753" actId="26606"/>
          <ac:spMkLst>
            <pc:docMk/>
            <pc:sldMk cId="3356075109" sldId="327"/>
            <ac:spMk id="2" creationId="{D0CD50F4-54B3-C23B-0C19-06747940551B}"/>
          </ac:spMkLst>
        </pc:spChg>
        <pc:spChg chg="del">
          <ac:chgData name="tanaboon tongbuasirilai" userId="3a6fbbe2-a5cd-4f36-96f1-1e3cf3325333" providerId="ADAL" clId="{509AA3B3-AAF2-474D-A3F8-A16C94656D1B}" dt="2024-07-04T07:51:53.354" v="2641" actId="478"/>
          <ac:spMkLst>
            <pc:docMk/>
            <pc:sldMk cId="3356075109" sldId="327"/>
            <ac:spMk id="3" creationId="{DCE65CE4-6573-5230-CF52-21F601869A97}"/>
          </ac:spMkLst>
        </pc:spChg>
        <pc:spChg chg="add del mod">
          <ac:chgData name="tanaboon tongbuasirilai" userId="3a6fbbe2-a5cd-4f36-96f1-1e3cf3325333" providerId="ADAL" clId="{509AA3B3-AAF2-474D-A3F8-A16C94656D1B}" dt="2024-07-04T07:53:43.004" v="2757" actId="22"/>
          <ac:spMkLst>
            <pc:docMk/>
            <pc:sldMk cId="3356075109" sldId="327"/>
            <ac:spMk id="7" creationId="{98FB7067-4195-BF76-B183-D032BFE0928D}"/>
          </ac:spMkLst>
        </pc:spChg>
        <pc:spChg chg="add del">
          <ac:chgData name="tanaboon tongbuasirilai" userId="3a6fbbe2-a5cd-4f36-96f1-1e3cf3325333" providerId="ADAL" clId="{509AA3B3-AAF2-474D-A3F8-A16C94656D1B}" dt="2024-07-04T07:53:45.773" v="2759" actId="22"/>
          <ac:spMkLst>
            <pc:docMk/>
            <pc:sldMk cId="3356075109" sldId="327"/>
            <ac:spMk id="9" creationId="{F21B4A09-10A7-BD3F-9984-FAB7C1915456}"/>
          </ac:spMkLst>
        </pc:spChg>
        <pc:spChg chg="add">
          <ac:chgData name="tanaboon tongbuasirilai" userId="3a6fbbe2-a5cd-4f36-96f1-1e3cf3325333" providerId="ADAL" clId="{509AA3B3-AAF2-474D-A3F8-A16C94656D1B}" dt="2024-07-04T07:52:35.082" v="2753" actId="26606"/>
          <ac:spMkLst>
            <pc:docMk/>
            <pc:sldMk cId="3356075109" sldId="327"/>
            <ac:spMk id="10" creationId="{BCED4D40-4B67-4331-AC48-79B82B4A47D8}"/>
          </ac:spMkLst>
        </pc:spChg>
        <pc:spChg chg="add">
          <ac:chgData name="tanaboon tongbuasirilai" userId="3a6fbbe2-a5cd-4f36-96f1-1e3cf3325333" providerId="ADAL" clId="{509AA3B3-AAF2-474D-A3F8-A16C94656D1B}" dt="2024-07-04T07:52:35.082" v="2753" actId="26606"/>
          <ac:spMkLst>
            <pc:docMk/>
            <pc:sldMk cId="3356075109" sldId="327"/>
            <ac:spMk id="12" creationId="{670CEDEF-4F34-412E-84EE-329C1E936AF5}"/>
          </ac:spMkLst>
        </pc:spChg>
        <pc:spChg chg="add mod">
          <ac:chgData name="tanaboon tongbuasirilai" userId="3a6fbbe2-a5cd-4f36-96f1-1e3cf3325333" providerId="ADAL" clId="{509AA3B3-AAF2-474D-A3F8-A16C94656D1B}" dt="2024-07-04T07:53:53.832" v="2765" actId="1076"/>
          <ac:spMkLst>
            <pc:docMk/>
            <pc:sldMk cId="3356075109" sldId="327"/>
            <ac:spMk id="13" creationId="{3F3CA05A-5B67-FA59-A54C-86C3409D0EA0}"/>
          </ac:spMkLst>
        </pc:spChg>
        <pc:picChg chg="add mod">
          <ac:chgData name="tanaboon tongbuasirilai" userId="3a6fbbe2-a5cd-4f36-96f1-1e3cf3325333" providerId="ADAL" clId="{509AA3B3-AAF2-474D-A3F8-A16C94656D1B}" dt="2024-07-04T07:53:43.004" v="2757" actId="22"/>
          <ac:picMkLst>
            <pc:docMk/>
            <pc:sldMk cId="3356075109" sldId="327"/>
            <ac:picMk id="5" creationId="{0AD50D7F-3306-2648-5E2B-5CBBF923640D}"/>
          </ac:picMkLst>
        </pc:picChg>
      </pc:sldChg>
      <pc:sldChg chg="addSp delSp modSp new mod setBg">
        <pc:chgData name="tanaboon tongbuasirilai" userId="3a6fbbe2-a5cd-4f36-96f1-1e3cf3325333" providerId="ADAL" clId="{509AA3B3-AAF2-474D-A3F8-A16C94656D1B}" dt="2024-07-04T08:00:31.847" v="2812" actId="207"/>
        <pc:sldMkLst>
          <pc:docMk/>
          <pc:sldMk cId="2394552530" sldId="328"/>
        </pc:sldMkLst>
        <pc:spChg chg="mod">
          <ac:chgData name="tanaboon tongbuasirilai" userId="3a6fbbe2-a5cd-4f36-96f1-1e3cf3325333" providerId="ADAL" clId="{509AA3B3-AAF2-474D-A3F8-A16C94656D1B}" dt="2024-07-04T07:59:58.865" v="2806" actId="26606"/>
          <ac:spMkLst>
            <pc:docMk/>
            <pc:sldMk cId="2394552530" sldId="328"/>
            <ac:spMk id="2" creationId="{818D6E87-FC4B-F8C4-5857-E8E44440E249}"/>
          </ac:spMkLst>
        </pc:spChg>
        <pc:spChg chg="mod">
          <ac:chgData name="tanaboon tongbuasirilai" userId="3a6fbbe2-a5cd-4f36-96f1-1e3cf3325333" providerId="ADAL" clId="{509AA3B3-AAF2-474D-A3F8-A16C94656D1B}" dt="2024-07-04T08:00:31.847" v="2812" actId="207"/>
          <ac:spMkLst>
            <pc:docMk/>
            <pc:sldMk cId="2394552530" sldId="328"/>
            <ac:spMk id="3" creationId="{5FA408DA-16F2-28F8-8B95-009016935B79}"/>
          </ac:spMkLst>
        </pc:spChg>
        <pc:spChg chg="add del">
          <ac:chgData name="tanaboon tongbuasirilai" userId="3a6fbbe2-a5cd-4f36-96f1-1e3cf3325333" providerId="ADAL" clId="{509AA3B3-AAF2-474D-A3F8-A16C94656D1B}" dt="2024-07-04T07:59:58.865" v="2806" actId="26606"/>
          <ac:spMkLst>
            <pc:docMk/>
            <pc:sldMk cId="2394552530" sldId="328"/>
            <ac:spMk id="9" creationId="{9F7D5CDA-D291-4307-BF55-1381FED29634}"/>
          </ac:spMkLst>
        </pc:spChg>
        <pc:spChg chg="add del">
          <ac:chgData name="tanaboon tongbuasirilai" userId="3a6fbbe2-a5cd-4f36-96f1-1e3cf3325333" providerId="ADAL" clId="{509AA3B3-AAF2-474D-A3F8-A16C94656D1B}" dt="2024-07-04T07:59:58.865" v="2806" actId="26606"/>
          <ac:spMkLst>
            <pc:docMk/>
            <pc:sldMk cId="2394552530" sldId="328"/>
            <ac:spMk id="11" creationId="{59B296B9-C5A5-4E4F-9B60-C907B5F1466C}"/>
          </ac:spMkLst>
        </pc:spChg>
        <pc:spChg chg="add del">
          <ac:chgData name="tanaboon tongbuasirilai" userId="3a6fbbe2-a5cd-4f36-96f1-1e3cf3325333" providerId="ADAL" clId="{509AA3B3-AAF2-474D-A3F8-A16C94656D1B}" dt="2024-07-04T07:59:58.865" v="2806" actId="26606"/>
          <ac:spMkLst>
            <pc:docMk/>
            <pc:sldMk cId="2394552530" sldId="328"/>
            <ac:spMk id="13" creationId="{D0300FD3-5AF1-6305-15FA-9078072672E2}"/>
          </ac:spMkLst>
        </pc:spChg>
        <pc:spChg chg="add del">
          <ac:chgData name="tanaboon tongbuasirilai" userId="3a6fbbe2-a5cd-4f36-96f1-1e3cf3325333" providerId="ADAL" clId="{509AA3B3-AAF2-474D-A3F8-A16C94656D1B}" dt="2024-07-04T07:59:58.850" v="2805" actId="26606"/>
          <ac:spMkLst>
            <pc:docMk/>
            <pc:sldMk cId="2394552530" sldId="328"/>
            <ac:spMk id="18" creationId="{45D37F4E-DDB4-456B-97E0-9937730A039F}"/>
          </ac:spMkLst>
        </pc:spChg>
        <pc:spChg chg="add del">
          <ac:chgData name="tanaboon tongbuasirilai" userId="3a6fbbe2-a5cd-4f36-96f1-1e3cf3325333" providerId="ADAL" clId="{509AA3B3-AAF2-474D-A3F8-A16C94656D1B}" dt="2024-07-04T07:59:58.850" v="2805" actId="26606"/>
          <ac:spMkLst>
            <pc:docMk/>
            <pc:sldMk cId="2394552530" sldId="328"/>
            <ac:spMk id="20" creationId="{B2DD41CD-8F47-4F56-AD12-4E2FF7696987}"/>
          </ac:spMkLst>
        </pc:spChg>
        <pc:spChg chg="add">
          <ac:chgData name="tanaboon tongbuasirilai" userId="3a6fbbe2-a5cd-4f36-96f1-1e3cf3325333" providerId="ADAL" clId="{509AA3B3-AAF2-474D-A3F8-A16C94656D1B}" dt="2024-07-04T07:59:58.865" v="2806" actId="26606"/>
          <ac:spMkLst>
            <pc:docMk/>
            <pc:sldMk cId="2394552530" sldId="328"/>
            <ac:spMk id="22" creationId="{3ECBE1F1-D69B-4AFA-ABD5-8E41720EF6DE}"/>
          </ac:spMkLst>
        </pc:spChg>
        <pc:spChg chg="add">
          <ac:chgData name="tanaboon tongbuasirilai" userId="3a6fbbe2-a5cd-4f36-96f1-1e3cf3325333" providerId="ADAL" clId="{509AA3B3-AAF2-474D-A3F8-A16C94656D1B}" dt="2024-07-04T07:59:58.865" v="2806" actId="26606"/>
          <ac:spMkLst>
            <pc:docMk/>
            <pc:sldMk cId="2394552530" sldId="328"/>
            <ac:spMk id="23" creationId="{603A6265-E10C-4B85-9C20-E75FCAF9CC63}"/>
          </ac:spMkLst>
        </pc:spChg>
        <pc:picChg chg="add mod ord">
          <ac:chgData name="tanaboon tongbuasirilai" userId="3a6fbbe2-a5cd-4f36-96f1-1e3cf3325333" providerId="ADAL" clId="{509AA3B3-AAF2-474D-A3F8-A16C94656D1B}" dt="2024-07-04T07:59:58.865" v="2806" actId="26606"/>
          <ac:picMkLst>
            <pc:docMk/>
            <pc:sldMk cId="2394552530" sldId="328"/>
            <ac:picMk id="5" creationId="{A69C3E51-CCD3-0EEF-970A-B8E11CDFA036}"/>
          </ac:picMkLst>
        </pc:picChg>
      </pc:sldChg>
      <pc:sldChg chg="addSp modSp new mod setBg">
        <pc:chgData name="tanaboon tongbuasirilai" userId="3a6fbbe2-a5cd-4f36-96f1-1e3cf3325333" providerId="ADAL" clId="{509AA3B3-AAF2-474D-A3F8-A16C94656D1B}" dt="2024-07-06T04:26:26.580" v="2918" actId="207"/>
        <pc:sldMkLst>
          <pc:docMk/>
          <pc:sldMk cId="1310145692" sldId="329"/>
        </pc:sldMkLst>
        <pc:spChg chg="mod">
          <ac:chgData name="tanaboon tongbuasirilai" userId="3a6fbbe2-a5cd-4f36-96f1-1e3cf3325333" providerId="ADAL" clId="{509AA3B3-AAF2-474D-A3F8-A16C94656D1B}" dt="2024-07-06T04:25:46.900" v="2913" actId="26606"/>
          <ac:spMkLst>
            <pc:docMk/>
            <pc:sldMk cId="1310145692" sldId="329"/>
            <ac:spMk id="2" creationId="{24DE2D25-828A-B013-D8C4-5B80D9398A80}"/>
          </ac:spMkLst>
        </pc:spChg>
        <pc:spChg chg="mod">
          <ac:chgData name="tanaboon tongbuasirilai" userId="3a6fbbe2-a5cd-4f36-96f1-1e3cf3325333" providerId="ADAL" clId="{509AA3B3-AAF2-474D-A3F8-A16C94656D1B}" dt="2024-07-06T04:26:26.580" v="2918" actId="207"/>
          <ac:spMkLst>
            <pc:docMk/>
            <pc:sldMk cId="1310145692" sldId="329"/>
            <ac:spMk id="3" creationId="{E73450D6-FBA9-F390-6888-3CD7534BF03E}"/>
          </ac:spMkLst>
        </pc:spChg>
        <pc:spChg chg="add">
          <ac:chgData name="tanaboon tongbuasirilai" userId="3a6fbbe2-a5cd-4f36-96f1-1e3cf3325333" providerId="ADAL" clId="{509AA3B3-AAF2-474D-A3F8-A16C94656D1B}" dt="2024-07-06T04:25:46.900" v="2913" actId="26606"/>
          <ac:spMkLst>
            <pc:docMk/>
            <pc:sldMk cId="1310145692" sldId="329"/>
            <ac:spMk id="9" creationId="{3ECBE1F1-D69B-4AFA-ABD5-8E41720EF6DE}"/>
          </ac:spMkLst>
        </pc:spChg>
        <pc:spChg chg="add">
          <ac:chgData name="tanaboon tongbuasirilai" userId="3a6fbbe2-a5cd-4f36-96f1-1e3cf3325333" providerId="ADAL" clId="{509AA3B3-AAF2-474D-A3F8-A16C94656D1B}" dt="2024-07-06T04:25:46.900" v="2913" actId="26606"/>
          <ac:spMkLst>
            <pc:docMk/>
            <pc:sldMk cId="1310145692" sldId="329"/>
            <ac:spMk id="11" creationId="{603A6265-E10C-4B85-9C20-E75FCAF9CC63}"/>
          </ac:spMkLst>
        </pc:spChg>
        <pc:picChg chg="add">
          <ac:chgData name="tanaboon tongbuasirilai" userId="3a6fbbe2-a5cd-4f36-96f1-1e3cf3325333" providerId="ADAL" clId="{509AA3B3-AAF2-474D-A3F8-A16C94656D1B}" dt="2024-07-06T04:25:46.900" v="2913" actId="26606"/>
          <ac:picMkLst>
            <pc:docMk/>
            <pc:sldMk cId="1310145692" sldId="329"/>
            <ac:picMk id="5" creationId="{CBF1D318-EB73-229C-0F8C-C3566FF254BD}"/>
          </ac:picMkLst>
        </pc:picChg>
      </pc:sldChg>
      <pc:sldChg chg="addSp delSp modSp add mod setBg delDesignElem">
        <pc:chgData name="tanaboon tongbuasirilai" userId="3a6fbbe2-a5cd-4f36-96f1-1e3cf3325333" providerId="ADAL" clId="{509AA3B3-AAF2-474D-A3F8-A16C94656D1B}" dt="2024-07-04T08:02:34.476" v="2889" actId="20577"/>
        <pc:sldMkLst>
          <pc:docMk/>
          <pc:sldMk cId="623670776" sldId="330"/>
        </pc:sldMkLst>
        <pc:spChg chg="mod">
          <ac:chgData name="tanaboon tongbuasirilai" userId="3a6fbbe2-a5cd-4f36-96f1-1e3cf3325333" providerId="ADAL" clId="{509AA3B3-AAF2-474D-A3F8-A16C94656D1B}" dt="2024-07-04T08:00:51.401" v="2823" actId="20577"/>
          <ac:spMkLst>
            <pc:docMk/>
            <pc:sldMk cId="623670776" sldId="330"/>
            <ac:spMk id="2" creationId="{A227C0F7-F749-8586-4763-92D2D549FC8D}"/>
          </ac:spMkLst>
        </pc:spChg>
        <pc:spChg chg="mod">
          <ac:chgData name="tanaboon tongbuasirilai" userId="3a6fbbe2-a5cd-4f36-96f1-1e3cf3325333" providerId="ADAL" clId="{509AA3B3-AAF2-474D-A3F8-A16C94656D1B}" dt="2024-07-04T08:02:10.026" v="2880" actId="207"/>
          <ac:spMkLst>
            <pc:docMk/>
            <pc:sldMk cId="623670776" sldId="330"/>
            <ac:spMk id="7" creationId="{D48181C8-FB02-1A95-0679-45A6426DEDE2}"/>
          </ac:spMkLst>
        </pc:spChg>
        <pc:spChg chg="mod">
          <ac:chgData name="tanaboon tongbuasirilai" userId="3a6fbbe2-a5cd-4f36-96f1-1e3cf3325333" providerId="ADAL" clId="{509AA3B3-AAF2-474D-A3F8-A16C94656D1B}" dt="2024-07-04T08:02:34.476" v="2889" actId="20577"/>
          <ac:spMkLst>
            <pc:docMk/>
            <pc:sldMk cId="623670776" sldId="330"/>
            <ac:spMk id="8" creationId="{5BD01C91-BC5A-30FB-60E0-1C3E273E6028}"/>
          </ac:spMkLst>
        </pc:spChg>
        <pc:spChg chg="del">
          <ac:chgData name="tanaboon tongbuasirilai" userId="3a6fbbe2-a5cd-4f36-96f1-1e3cf3325333" providerId="ADAL" clId="{509AA3B3-AAF2-474D-A3F8-A16C94656D1B}" dt="2024-07-04T08:00:46.772" v="2815"/>
          <ac:spMkLst>
            <pc:docMk/>
            <pc:sldMk cId="623670776" sldId="330"/>
            <ac:spMk id="14" creationId="{35DB3719-6FDC-4E5D-891D-FF40B7300F64}"/>
          </ac:spMkLst>
        </pc:spChg>
        <pc:spChg chg="del">
          <ac:chgData name="tanaboon tongbuasirilai" userId="3a6fbbe2-a5cd-4f36-96f1-1e3cf3325333" providerId="ADAL" clId="{509AA3B3-AAF2-474D-A3F8-A16C94656D1B}" dt="2024-07-04T08:00:46.772" v="2815"/>
          <ac:spMkLst>
            <pc:docMk/>
            <pc:sldMk cId="623670776" sldId="330"/>
            <ac:spMk id="16" creationId="{E0CBAC23-2E3F-4A90-BA59-F8299F6A5439}"/>
          </ac:spMkLst>
        </pc:spChg>
        <pc:picChg chg="add mod">
          <ac:chgData name="tanaboon tongbuasirilai" userId="3a6fbbe2-a5cd-4f36-96f1-1e3cf3325333" providerId="ADAL" clId="{509AA3B3-AAF2-474D-A3F8-A16C94656D1B}" dt="2024-07-04T08:01:09.849" v="2826" actId="1076"/>
          <ac:picMkLst>
            <pc:docMk/>
            <pc:sldMk cId="623670776" sldId="330"/>
            <ac:picMk id="4" creationId="{4D5DD81E-DCE6-289D-1DE6-E4201FE8219C}"/>
          </ac:picMkLst>
        </pc:picChg>
        <pc:picChg chg="del">
          <ac:chgData name="tanaboon tongbuasirilai" userId="3a6fbbe2-a5cd-4f36-96f1-1e3cf3325333" providerId="ADAL" clId="{509AA3B3-AAF2-474D-A3F8-A16C94656D1B}" dt="2024-07-04T08:01:05.397" v="2825" actId="478"/>
          <ac:picMkLst>
            <pc:docMk/>
            <pc:sldMk cId="623670776" sldId="330"/>
            <ac:picMk id="5" creationId="{87129C28-ED26-A285-A5F8-2DB86CECA567}"/>
          </ac:picMkLst>
        </pc:picChg>
        <pc:cxnChg chg="add mod">
          <ac:chgData name="tanaboon tongbuasirilai" userId="3a6fbbe2-a5cd-4f36-96f1-1e3cf3325333" providerId="ADAL" clId="{509AA3B3-AAF2-474D-A3F8-A16C94656D1B}" dt="2024-07-04T08:01:39.820" v="2829" actId="13822"/>
          <ac:cxnSpMkLst>
            <pc:docMk/>
            <pc:sldMk cId="623670776" sldId="330"/>
            <ac:cxnSpMk id="11" creationId="{9973113F-DFB7-938C-85E7-04C322649E2D}"/>
          </ac:cxnSpMkLst>
        </pc:cxnChg>
        <pc:cxnChg chg="mod">
          <ac:chgData name="tanaboon tongbuasirilai" userId="3a6fbbe2-a5cd-4f36-96f1-1e3cf3325333" providerId="ADAL" clId="{509AA3B3-AAF2-474D-A3F8-A16C94656D1B}" dt="2024-07-04T08:02:34.476" v="2889" actId="20577"/>
          <ac:cxnSpMkLst>
            <pc:docMk/>
            <pc:sldMk cId="623670776" sldId="330"/>
            <ac:cxnSpMk id="20" creationId="{A701602F-319B-0360-BE33-4CDE122DA4E6}"/>
          </ac:cxnSpMkLst>
        </pc:cxnChg>
        <pc:cxnChg chg="del mod">
          <ac:chgData name="tanaboon tongbuasirilai" userId="3a6fbbe2-a5cd-4f36-96f1-1e3cf3325333" providerId="ADAL" clId="{509AA3B3-AAF2-474D-A3F8-A16C94656D1B}" dt="2024-07-04T08:01:33.529" v="2827" actId="478"/>
          <ac:cxnSpMkLst>
            <pc:docMk/>
            <pc:sldMk cId="623670776" sldId="330"/>
            <ac:cxnSpMk id="22" creationId="{BB4A93B5-2189-5E70-B55A-4E41DD01624D}"/>
          </ac:cxnSpMkLst>
        </pc:cxnChg>
      </pc:sldChg>
      <pc:sldChg chg="addSp delSp modSp new mod setBg">
        <pc:chgData name="tanaboon tongbuasirilai" userId="3a6fbbe2-a5cd-4f36-96f1-1e3cf3325333" providerId="ADAL" clId="{509AA3B3-AAF2-474D-A3F8-A16C94656D1B}" dt="2024-07-06T04:47:08.589" v="3215" actId="1036"/>
        <pc:sldMkLst>
          <pc:docMk/>
          <pc:sldMk cId="3149383070" sldId="331"/>
        </pc:sldMkLst>
        <pc:spChg chg="mod">
          <ac:chgData name="tanaboon tongbuasirilai" userId="3a6fbbe2-a5cd-4f36-96f1-1e3cf3325333" providerId="ADAL" clId="{509AA3B3-AAF2-474D-A3F8-A16C94656D1B}" dt="2024-07-06T04:41:55.440" v="2969" actId="26606"/>
          <ac:spMkLst>
            <pc:docMk/>
            <pc:sldMk cId="3149383070" sldId="331"/>
            <ac:spMk id="2" creationId="{5D9E643B-4337-2C48-5651-CBB9BA02776F}"/>
          </ac:spMkLst>
        </pc:spChg>
        <pc:spChg chg="del">
          <ac:chgData name="tanaboon tongbuasirilai" userId="3a6fbbe2-a5cd-4f36-96f1-1e3cf3325333" providerId="ADAL" clId="{509AA3B3-AAF2-474D-A3F8-A16C94656D1B}" dt="2024-07-06T04:39:43.209" v="2919" actId="478"/>
          <ac:spMkLst>
            <pc:docMk/>
            <pc:sldMk cId="3149383070" sldId="331"/>
            <ac:spMk id="3" creationId="{2204293C-D36A-D69B-1D4A-2025F46BC7F1}"/>
          </ac:spMkLst>
        </pc:spChg>
        <pc:spChg chg="add mod">
          <ac:chgData name="tanaboon tongbuasirilai" userId="3a6fbbe2-a5cd-4f36-96f1-1e3cf3325333" providerId="ADAL" clId="{509AA3B3-AAF2-474D-A3F8-A16C94656D1B}" dt="2024-07-06T04:46:09.844" v="3198" actId="20577"/>
          <ac:spMkLst>
            <pc:docMk/>
            <pc:sldMk cId="3149383070" sldId="331"/>
            <ac:spMk id="14" creationId="{2D555ADE-AEB8-66FD-0BE5-04E716974234}"/>
          </ac:spMkLst>
        </pc:spChg>
        <pc:spChg chg="add mod">
          <ac:chgData name="tanaboon tongbuasirilai" userId="3a6fbbe2-a5cd-4f36-96f1-1e3cf3325333" providerId="ADAL" clId="{509AA3B3-AAF2-474D-A3F8-A16C94656D1B}" dt="2024-07-06T04:46:49.004" v="3211" actId="14100"/>
          <ac:spMkLst>
            <pc:docMk/>
            <pc:sldMk cId="3149383070" sldId="331"/>
            <ac:spMk id="15" creationId="{4E31BE13-DBBE-8927-3479-328BE3ABA20C}"/>
          </ac:spMkLst>
        </pc:spChg>
        <pc:spChg chg="add mod">
          <ac:chgData name="tanaboon tongbuasirilai" userId="3a6fbbe2-a5cd-4f36-96f1-1e3cf3325333" providerId="ADAL" clId="{509AA3B3-AAF2-474D-A3F8-A16C94656D1B}" dt="2024-07-06T04:46:29.254" v="3204" actId="1076"/>
          <ac:spMkLst>
            <pc:docMk/>
            <pc:sldMk cId="3149383070" sldId="331"/>
            <ac:spMk id="16" creationId="{DCF305D1-62F4-2DD8-0CDD-4BD13476531C}"/>
          </ac:spMkLst>
        </pc:spChg>
        <pc:spChg chg="add mod">
          <ac:chgData name="tanaboon tongbuasirilai" userId="3a6fbbe2-a5cd-4f36-96f1-1e3cf3325333" providerId="ADAL" clId="{509AA3B3-AAF2-474D-A3F8-A16C94656D1B}" dt="2024-07-06T04:46:37.971" v="3207" actId="14100"/>
          <ac:spMkLst>
            <pc:docMk/>
            <pc:sldMk cId="3149383070" sldId="331"/>
            <ac:spMk id="17" creationId="{A7B1026F-B3C3-2F5C-2ABE-0180D7433808}"/>
          </ac:spMkLst>
        </pc:spChg>
        <pc:spChg chg="add">
          <ac:chgData name="tanaboon tongbuasirilai" userId="3a6fbbe2-a5cd-4f36-96f1-1e3cf3325333" providerId="ADAL" clId="{509AA3B3-AAF2-474D-A3F8-A16C94656D1B}" dt="2024-07-06T04:41:55.440" v="2969" actId="26606"/>
          <ac:spMkLst>
            <pc:docMk/>
            <pc:sldMk cId="3149383070" sldId="331"/>
            <ac:spMk id="18" creationId="{BACC6370-2D7E-4714-9D71-7542949D7D5D}"/>
          </ac:spMkLst>
        </pc:spChg>
        <pc:spChg chg="add mod">
          <ac:chgData name="tanaboon tongbuasirilai" userId="3a6fbbe2-a5cd-4f36-96f1-1e3cf3325333" providerId="ADAL" clId="{509AA3B3-AAF2-474D-A3F8-A16C94656D1B}" dt="2024-07-06T04:46:46.262" v="3210" actId="14100"/>
          <ac:spMkLst>
            <pc:docMk/>
            <pc:sldMk cId="3149383070" sldId="331"/>
            <ac:spMk id="19" creationId="{DFD1A08A-5EF8-1055-43F3-5EDEA1A10B76}"/>
          </ac:spMkLst>
        </pc:spChg>
        <pc:spChg chg="add">
          <ac:chgData name="tanaboon tongbuasirilai" userId="3a6fbbe2-a5cd-4f36-96f1-1e3cf3325333" providerId="ADAL" clId="{509AA3B3-AAF2-474D-A3F8-A16C94656D1B}" dt="2024-07-06T04:41:55.440" v="2969" actId="26606"/>
          <ac:spMkLst>
            <pc:docMk/>
            <pc:sldMk cId="3149383070" sldId="331"/>
            <ac:spMk id="20" creationId="{F68B3F68-107C-434F-AA38-110D5EA91B85}"/>
          </ac:spMkLst>
        </pc:spChg>
        <pc:spChg chg="add mod">
          <ac:chgData name="tanaboon tongbuasirilai" userId="3a6fbbe2-a5cd-4f36-96f1-1e3cf3325333" providerId="ADAL" clId="{509AA3B3-AAF2-474D-A3F8-A16C94656D1B}" dt="2024-07-06T04:47:08.589" v="3215" actId="1036"/>
          <ac:spMkLst>
            <pc:docMk/>
            <pc:sldMk cId="3149383070" sldId="331"/>
            <ac:spMk id="21" creationId="{EE0E0C57-68D5-48E5-CEFA-C7903C3F27E2}"/>
          </ac:spMkLst>
        </pc:spChg>
        <pc:spChg chg="add">
          <ac:chgData name="tanaboon tongbuasirilai" userId="3a6fbbe2-a5cd-4f36-96f1-1e3cf3325333" providerId="ADAL" clId="{509AA3B3-AAF2-474D-A3F8-A16C94656D1B}" dt="2024-07-06T04:41:55.440" v="2969" actId="26606"/>
          <ac:spMkLst>
            <pc:docMk/>
            <pc:sldMk cId="3149383070" sldId="331"/>
            <ac:spMk id="22" creationId="{AAD0DBB9-1A4B-4391-81D4-CB19F9AB918A}"/>
          </ac:spMkLst>
        </pc:spChg>
        <pc:spChg chg="add">
          <ac:chgData name="tanaboon tongbuasirilai" userId="3a6fbbe2-a5cd-4f36-96f1-1e3cf3325333" providerId="ADAL" clId="{509AA3B3-AAF2-474D-A3F8-A16C94656D1B}" dt="2024-07-06T04:41:55.440" v="2969" actId="26606"/>
          <ac:spMkLst>
            <pc:docMk/>
            <pc:sldMk cId="3149383070" sldId="331"/>
            <ac:spMk id="24" creationId="{063BBA22-50EA-4C4D-BE05-F1CE4E63AA56}"/>
          </ac:spMkLst>
        </pc:spChg>
        <pc:picChg chg="add mod">
          <ac:chgData name="tanaboon tongbuasirilai" userId="3a6fbbe2-a5cd-4f36-96f1-1e3cf3325333" providerId="ADAL" clId="{509AA3B3-AAF2-474D-A3F8-A16C94656D1B}" dt="2024-07-06T04:42:00.072" v="2970" actId="1076"/>
          <ac:picMkLst>
            <pc:docMk/>
            <pc:sldMk cId="3149383070" sldId="331"/>
            <ac:picMk id="5" creationId="{8C99F81E-0B17-BF24-1284-E26978EAFCB9}"/>
          </ac:picMkLst>
        </pc:picChg>
        <pc:picChg chg="add mod">
          <ac:chgData name="tanaboon tongbuasirilai" userId="3a6fbbe2-a5cd-4f36-96f1-1e3cf3325333" providerId="ADAL" clId="{509AA3B3-AAF2-474D-A3F8-A16C94656D1B}" dt="2024-07-06T04:42:00.072" v="2970" actId="1076"/>
          <ac:picMkLst>
            <pc:docMk/>
            <pc:sldMk cId="3149383070" sldId="331"/>
            <ac:picMk id="7" creationId="{86B0FFE6-0746-72C4-0399-D113E2B824F8}"/>
          </ac:picMkLst>
        </pc:picChg>
        <pc:picChg chg="add mod">
          <ac:chgData name="tanaboon tongbuasirilai" userId="3a6fbbe2-a5cd-4f36-96f1-1e3cf3325333" providerId="ADAL" clId="{509AA3B3-AAF2-474D-A3F8-A16C94656D1B}" dt="2024-07-06T04:42:00.072" v="2970" actId="1076"/>
          <ac:picMkLst>
            <pc:docMk/>
            <pc:sldMk cId="3149383070" sldId="331"/>
            <ac:picMk id="9" creationId="{D4C4E4E1-A713-1808-4596-91BA60F9A17D}"/>
          </ac:picMkLst>
        </pc:picChg>
        <pc:picChg chg="add mod">
          <ac:chgData name="tanaboon tongbuasirilai" userId="3a6fbbe2-a5cd-4f36-96f1-1e3cf3325333" providerId="ADAL" clId="{509AA3B3-AAF2-474D-A3F8-A16C94656D1B}" dt="2024-07-06T04:45:01.419" v="3178" actId="1076"/>
          <ac:picMkLst>
            <pc:docMk/>
            <pc:sldMk cId="3149383070" sldId="331"/>
            <ac:picMk id="11" creationId="{C1C630CF-ECFD-C57D-9309-5560BB64DECB}"/>
          </ac:picMkLst>
        </pc:picChg>
        <pc:picChg chg="add mod">
          <ac:chgData name="tanaboon tongbuasirilai" userId="3a6fbbe2-a5cd-4f36-96f1-1e3cf3325333" providerId="ADAL" clId="{509AA3B3-AAF2-474D-A3F8-A16C94656D1B}" dt="2024-07-06T04:42:00.072" v="2970" actId="1076"/>
          <ac:picMkLst>
            <pc:docMk/>
            <pc:sldMk cId="3149383070" sldId="331"/>
            <ac:picMk id="13" creationId="{B24CFDCF-C6EC-B352-1269-A4D89B9D609A}"/>
          </ac:picMkLst>
        </pc:picChg>
      </pc:sldChg>
      <pc:sldChg chg="addSp delSp modSp new mod setBg">
        <pc:chgData name="tanaboon tongbuasirilai" userId="3a6fbbe2-a5cd-4f36-96f1-1e3cf3325333" providerId="ADAL" clId="{509AA3B3-AAF2-474D-A3F8-A16C94656D1B}" dt="2024-07-06T05:02:57.697" v="3246" actId="14100"/>
        <pc:sldMkLst>
          <pc:docMk/>
          <pc:sldMk cId="2575989025" sldId="332"/>
        </pc:sldMkLst>
        <pc:spChg chg="mod ord">
          <ac:chgData name="tanaboon tongbuasirilai" userId="3a6fbbe2-a5cd-4f36-96f1-1e3cf3325333" providerId="ADAL" clId="{509AA3B3-AAF2-474D-A3F8-A16C94656D1B}" dt="2024-07-06T05:02:11.473" v="3245" actId="242"/>
          <ac:spMkLst>
            <pc:docMk/>
            <pc:sldMk cId="2575989025" sldId="332"/>
            <ac:spMk id="2" creationId="{52FA5BC6-2BFE-DD4B-3F8F-D48AA5807C21}"/>
          </ac:spMkLst>
        </pc:spChg>
        <pc:spChg chg="del">
          <ac:chgData name="tanaboon tongbuasirilai" userId="3a6fbbe2-a5cd-4f36-96f1-1e3cf3325333" providerId="ADAL" clId="{509AA3B3-AAF2-474D-A3F8-A16C94656D1B}" dt="2024-07-06T05:01:11.065" v="3218" actId="478"/>
          <ac:spMkLst>
            <pc:docMk/>
            <pc:sldMk cId="2575989025" sldId="332"/>
            <ac:spMk id="3" creationId="{B7360A92-C0CC-B6E1-18C5-E7109269D74C}"/>
          </ac:spMkLst>
        </pc:spChg>
        <pc:spChg chg="add del">
          <ac:chgData name="tanaboon tongbuasirilai" userId="3a6fbbe2-a5cd-4f36-96f1-1e3cf3325333" providerId="ADAL" clId="{509AA3B3-AAF2-474D-A3F8-A16C94656D1B}" dt="2024-07-06T05:01:37.960" v="3223" actId="26606"/>
          <ac:spMkLst>
            <pc:docMk/>
            <pc:sldMk cId="2575989025" sldId="332"/>
            <ac:spMk id="1031" creationId="{99ED5833-B85B-4103-8A3B-CAB0308E6C15}"/>
          </ac:spMkLst>
        </pc:spChg>
        <pc:spChg chg="add del">
          <ac:chgData name="tanaboon tongbuasirilai" userId="3a6fbbe2-a5cd-4f36-96f1-1e3cf3325333" providerId="ADAL" clId="{509AA3B3-AAF2-474D-A3F8-A16C94656D1B}" dt="2024-07-06T05:01:43.638" v="3225" actId="26606"/>
          <ac:spMkLst>
            <pc:docMk/>
            <pc:sldMk cId="2575989025" sldId="332"/>
            <ac:spMk id="1033" creationId="{890DEF05-784E-4B61-89E4-04C4ECF4E5A0}"/>
          </ac:spMkLst>
        </pc:spChg>
        <pc:spChg chg="add del">
          <ac:chgData name="tanaboon tongbuasirilai" userId="3a6fbbe2-a5cd-4f36-96f1-1e3cf3325333" providerId="ADAL" clId="{509AA3B3-AAF2-474D-A3F8-A16C94656D1B}" dt="2024-07-06T05:01:43.638" v="3225" actId="26606"/>
          <ac:spMkLst>
            <pc:docMk/>
            <pc:sldMk cId="2575989025" sldId="332"/>
            <ac:spMk id="1034" creationId="{27BDFED6-6E33-4606-AFE2-886ADB1C018E}"/>
          </ac:spMkLst>
        </pc:spChg>
        <pc:spChg chg="add del">
          <ac:chgData name="tanaboon tongbuasirilai" userId="3a6fbbe2-a5cd-4f36-96f1-1e3cf3325333" providerId="ADAL" clId="{509AA3B3-AAF2-474D-A3F8-A16C94656D1B}" dt="2024-07-06T05:01:52.589" v="3227" actId="26606"/>
          <ac:spMkLst>
            <pc:docMk/>
            <pc:sldMk cId="2575989025" sldId="332"/>
            <ac:spMk id="1041" creationId="{8B646C36-EEEC-4D52-8E8E-206F4CD8A3DA}"/>
          </ac:spMkLst>
        </pc:spChg>
        <pc:spChg chg="add del">
          <ac:chgData name="tanaboon tongbuasirilai" userId="3a6fbbe2-a5cd-4f36-96f1-1e3cf3325333" providerId="ADAL" clId="{509AA3B3-AAF2-474D-A3F8-A16C94656D1B}" dt="2024-07-06T05:01:52.589" v="3227" actId="26606"/>
          <ac:spMkLst>
            <pc:docMk/>
            <pc:sldMk cId="2575989025" sldId="332"/>
            <ac:spMk id="1042" creationId="{A0569933-2A1F-487D-A657-990AFACA28B9}"/>
          </ac:spMkLst>
        </pc:spChg>
        <pc:spChg chg="add del">
          <ac:chgData name="tanaboon tongbuasirilai" userId="3a6fbbe2-a5cd-4f36-96f1-1e3cf3325333" providerId="ADAL" clId="{509AA3B3-AAF2-474D-A3F8-A16C94656D1B}" dt="2024-07-06T05:01:52.589" v="3227" actId="26606"/>
          <ac:spMkLst>
            <pc:docMk/>
            <pc:sldMk cId="2575989025" sldId="332"/>
            <ac:spMk id="1043" creationId="{8258443E-B333-44F4-8D49-1EAB1C1A4613}"/>
          </ac:spMkLst>
        </pc:spChg>
        <pc:spChg chg="add del">
          <ac:chgData name="tanaboon tongbuasirilai" userId="3a6fbbe2-a5cd-4f36-96f1-1e3cf3325333" providerId="ADAL" clId="{509AA3B3-AAF2-474D-A3F8-A16C94656D1B}" dt="2024-07-06T05:01:52.589" v="3227" actId="26606"/>
          <ac:spMkLst>
            <pc:docMk/>
            <pc:sldMk cId="2575989025" sldId="332"/>
            <ac:spMk id="1044" creationId="{41A44955-0622-4C9F-BFD2-55277314EB95}"/>
          </ac:spMkLst>
        </pc:spChg>
        <pc:spChg chg="add del">
          <ac:chgData name="tanaboon tongbuasirilai" userId="3a6fbbe2-a5cd-4f36-96f1-1e3cf3325333" providerId="ADAL" clId="{509AA3B3-AAF2-474D-A3F8-A16C94656D1B}" dt="2024-07-06T05:01:52.589" v="3227" actId="26606"/>
          <ac:spMkLst>
            <pc:docMk/>
            <pc:sldMk cId="2575989025" sldId="332"/>
            <ac:spMk id="1046" creationId="{D6BF5730-CE16-498B-B11C-000E7F587D21}"/>
          </ac:spMkLst>
        </pc:spChg>
        <pc:spChg chg="add">
          <ac:chgData name="tanaboon tongbuasirilai" userId="3a6fbbe2-a5cd-4f36-96f1-1e3cf3325333" providerId="ADAL" clId="{509AA3B3-AAF2-474D-A3F8-A16C94656D1B}" dt="2024-07-06T05:01:52.620" v="3228" actId="26606"/>
          <ac:spMkLst>
            <pc:docMk/>
            <pc:sldMk cId="2575989025" sldId="332"/>
            <ac:spMk id="1047" creationId="{B163B796-84D7-4069-93D0-7A496A03AA19}"/>
          </ac:spMkLst>
        </pc:spChg>
        <pc:spChg chg="add del">
          <ac:chgData name="tanaboon tongbuasirilai" userId="3a6fbbe2-a5cd-4f36-96f1-1e3cf3325333" providerId="ADAL" clId="{509AA3B3-AAF2-474D-A3F8-A16C94656D1B}" dt="2024-07-06T05:01:52.589" v="3227" actId="26606"/>
          <ac:spMkLst>
            <pc:docMk/>
            <pc:sldMk cId="2575989025" sldId="332"/>
            <ac:spMk id="1048" creationId="{93284B67-6F50-4C2E-904F-0054381456EE}"/>
          </ac:spMkLst>
        </pc:spChg>
        <pc:spChg chg="add">
          <ac:chgData name="tanaboon tongbuasirilai" userId="3a6fbbe2-a5cd-4f36-96f1-1e3cf3325333" providerId="ADAL" clId="{509AA3B3-AAF2-474D-A3F8-A16C94656D1B}" dt="2024-07-06T05:01:52.620" v="3228" actId="26606"/>
          <ac:spMkLst>
            <pc:docMk/>
            <pc:sldMk cId="2575989025" sldId="332"/>
            <ac:spMk id="1054" creationId="{75CC5FF6-C911-4883-B5F7-F5F3E29A8BDE}"/>
          </ac:spMkLst>
        </pc:spChg>
        <pc:spChg chg="add">
          <ac:chgData name="tanaboon tongbuasirilai" userId="3a6fbbe2-a5cd-4f36-96f1-1e3cf3325333" providerId="ADAL" clId="{509AA3B3-AAF2-474D-A3F8-A16C94656D1B}" dt="2024-07-06T05:01:52.620" v="3228" actId="26606"/>
          <ac:spMkLst>
            <pc:docMk/>
            <pc:sldMk cId="2575989025" sldId="332"/>
            <ac:spMk id="1055" creationId="{D410E918-5C84-4D9A-9CFE-CD3CCB173E70}"/>
          </ac:spMkLst>
        </pc:spChg>
        <pc:spChg chg="add">
          <ac:chgData name="tanaboon tongbuasirilai" userId="3a6fbbe2-a5cd-4f36-96f1-1e3cf3325333" providerId="ADAL" clId="{509AA3B3-AAF2-474D-A3F8-A16C94656D1B}" dt="2024-07-06T05:01:52.620" v="3228" actId="26606"/>
          <ac:spMkLst>
            <pc:docMk/>
            <pc:sldMk cId="2575989025" sldId="332"/>
            <ac:spMk id="1056" creationId="{84E2200F-ED39-40A1-A6F7-65A45ED6D752}"/>
          </ac:spMkLst>
        </pc:spChg>
        <pc:spChg chg="add">
          <ac:chgData name="tanaboon tongbuasirilai" userId="3a6fbbe2-a5cd-4f36-96f1-1e3cf3325333" providerId="ADAL" clId="{509AA3B3-AAF2-474D-A3F8-A16C94656D1B}" dt="2024-07-06T05:01:52.620" v="3228" actId="26606"/>
          <ac:spMkLst>
            <pc:docMk/>
            <pc:sldMk cId="2575989025" sldId="332"/>
            <ac:spMk id="1079" creationId="{A4AE5E3E-9489-4D5A-A458-72C3E481CB83}"/>
          </ac:spMkLst>
        </pc:spChg>
        <pc:spChg chg="add">
          <ac:chgData name="tanaboon tongbuasirilai" userId="3a6fbbe2-a5cd-4f36-96f1-1e3cf3325333" providerId="ADAL" clId="{509AA3B3-AAF2-474D-A3F8-A16C94656D1B}" dt="2024-07-06T05:01:52.620" v="3228" actId="26606"/>
          <ac:spMkLst>
            <pc:docMk/>
            <pc:sldMk cId="2575989025" sldId="332"/>
            <ac:spMk id="1080" creationId="{DE06513A-997E-439F-88F7-33C92E7454BE}"/>
          </ac:spMkLst>
        </pc:spChg>
        <pc:grpChg chg="add del">
          <ac:chgData name="tanaboon tongbuasirilai" userId="3a6fbbe2-a5cd-4f36-96f1-1e3cf3325333" providerId="ADAL" clId="{509AA3B3-AAF2-474D-A3F8-A16C94656D1B}" dt="2024-07-06T05:01:52.589" v="3227" actId="26606"/>
          <ac:grpSpMkLst>
            <pc:docMk/>
            <pc:sldMk cId="2575989025" sldId="332"/>
            <ac:grpSpMk id="1045" creationId="{FB9739EB-7F66-433D-841F-AB3CD18700B7}"/>
          </ac:grpSpMkLst>
        </pc:grpChg>
        <pc:grpChg chg="add">
          <ac:chgData name="tanaboon tongbuasirilai" userId="3a6fbbe2-a5cd-4f36-96f1-1e3cf3325333" providerId="ADAL" clId="{509AA3B3-AAF2-474D-A3F8-A16C94656D1B}" dt="2024-07-06T05:01:52.620" v="3228" actId="26606"/>
          <ac:grpSpMkLst>
            <pc:docMk/>
            <pc:sldMk cId="2575989025" sldId="332"/>
            <ac:grpSpMk id="1049" creationId="{87A77F8F-E829-4314-9F44-36169F7548CE}"/>
          </ac:grpSpMkLst>
        </pc:grpChg>
        <pc:grpChg chg="add">
          <ac:chgData name="tanaboon tongbuasirilai" userId="3a6fbbe2-a5cd-4f36-96f1-1e3cf3325333" providerId="ADAL" clId="{509AA3B3-AAF2-474D-A3F8-A16C94656D1B}" dt="2024-07-06T05:01:52.620" v="3228" actId="26606"/>
          <ac:grpSpMkLst>
            <pc:docMk/>
            <pc:sldMk cId="2575989025" sldId="332"/>
            <ac:grpSpMk id="1057" creationId="{B138BDDD-D054-4F0A-BB1F-9D016848D623}"/>
          </ac:grpSpMkLst>
        </pc:grpChg>
        <pc:grpChg chg="add">
          <ac:chgData name="tanaboon tongbuasirilai" userId="3a6fbbe2-a5cd-4f36-96f1-1e3cf3325333" providerId="ADAL" clId="{509AA3B3-AAF2-474D-A3F8-A16C94656D1B}" dt="2024-07-06T05:01:52.620" v="3228" actId="26606"/>
          <ac:grpSpMkLst>
            <pc:docMk/>
            <pc:sldMk cId="2575989025" sldId="332"/>
            <ac:grpSpMk id="1062" creationId="{3726E6E6-780F-4A0A-A5F4-00A5D98CD976}"/>
          </ac:grpSpMkLst>
        </pc:grpChg>
        <pc:grpChg chg="add">
          <ac:chgData name="tanaboon tongbuasirilai" userId="3a6fbbe2-a5cd-4f36-96f1-1e3cf3325333" providerId="ADAL" clId="{509AA3B3-AAF2-474D-A3F8-A16C94656D1B}" dt="2024-07-06T05:01:52.620" v="3228" actId="26606"/>
          <ac:grpSpMkLst>
            <pc:docMk/>
            <pc:sldMk cId="2575989025" sldId="332"/>
            <ac:grpSpMk id="1063" creationId="{85AC4472-E842-4CF4-BD50-983305EDB343}"/>
          </ac:grpSpMkLst>
        </pc:grpChg>
        <pc:grpChg chg="add">
          <ac:chgData name="tanaboon tongbuasirilai" userId="3a6fbbe2-a5cd-4f36-96f1-1e3cf3325333" providerId="ADAL" clId="{509AA3B3-AAF2-474D-A3F8-A16C94656D1B}" dt="2024-07-06T05:01:52.620" v="3228" actId="26606"/>
          <ac:grpSpMkLst>
            <pc:docMk/>
            <pc:sldMk cId="2575989025" sldId="332"/>
            <ac:grpSpMk id="1069" creationId="{0E88FC08-D56F-45D4-AC54-B89F64697BE4}"/>
          </ac:grpSpMkLst>
        </pc:grpChg>
        <pc:picChg chg="add mod">
          <ac:chgData name="tanaboon tongbuasirilai" userId="3a6fbbe2-a5cd-4f36-96f1-1e3cf3325333" providerId="ADAL" clId="{509AA3B3-AAF2-474D-A3F8-A16C94656D1B}" dt="2024-07-06T05:01:52.620" v="3228" actId="26606"/>
          <ac:picMkLst>
            <pc:docMk/>
            <pc:sldMk cId="2575989025" sldId="332"/>
            <ac:picMk id="4" creationId="{EB1F0FAB-A1EF-9F47-847E-503BF8C55C16}"/>
          </ac:picMkLst>
        </pc:picChg>
        <pc:picChg chg="add mod">
          <ac:chgData name="tanaboon tongbuasirilai" userId="3a6fbbe2-a5cd-4f36-96f1-1e3cf3325333" providerId="ADAL" clId="{509AA3B3-AAF2-474D-A3F8-A16C94656D1B}" dt="2024-07-06T05:02:57.697" v="3246" actId="14100"/>
          <ac:picMkLst>
            <pc:docMk/>
            <pc:sldMk cId="2575989025" sldId="332"/>
            <ac:picMk id="1026" creationId="{55938B48-5764-6E1E-8149-FC357CBDEF6E}"/>
          </ac:picMkLst>
        </pc:picChg>
        <pc:cxnChg chg="add del">
          <ac:chgData name="tanaboon tongbuasirilai" userId="3a6fbbe2-a5cd-4f36-96f1-1e3cf3325333" providerId="ADAL" clId="{509AA3B3-AAF2-474D-A3F8-A16C94656D1B}" dt="2024-07-06T05:01:43.638" v="3225" actId="26606"/>
          <ac:cxnSpMkLst>
            <pc:docMk/>
            <pc:sldMk cId="2575989025" sldId="332"/>
            <ac:cxnSpMk id="1035" creationId="{C41BAEC7-F7B0-4224-8B18-8F74B7D87F0B}"/>
          </ac:cxnSpMkLst>
        </pc:cxnChg>
      </pc:sldChg>
      <pc:sldChg chg="addSp delSp modSp new mod">
        <pc:chgData name="tanaboon tongbuasirilai" userId="3a6fbbe2-a5cd-4f36-96f1-1e3cf3325333" providerId="ADAL" clId="{509AA3B3-AAF2-474D-A3F8-A16C94656D1B}" dt="2024-07-06T05:18:05.600" v="3627" actId="1076"/>
        <pc:sldMkLst>
          <pc:docMk/>
          <pc:sldMk cId="1804787447" sldId="333"/>
        </pc:sldMkLst>
        <pc:spChg chg="mod">
          <ac:chgData name="tanaboon tongbuasirilai" userId="3a6fbbe2-a5cd-4f36-96f1-1e3cf3325333" providerId="ADAL" clId="{509AA3B3-AAF2-474D-A3F8-A16C94656D1B}" dt="2024-07-06T05:09:39.334" v="3359" actId="404"/>
          <ac:spMkLst>
            <pc:docMk/>
            <pc:sldMk cId="1804787447" sldId="333"/>
            <ac:spMk id="2" creationId="{22D23ADE-AE2A-EC4D-97ED-1C082CAAD8DA}"/>
          </ac:spMkLst>
        </pc:spChg>
        <pc:spChg chg="del">
          <ac:chgData name="tanaboon tongbuasirilai" userId="3a6fbbe2-a5cd-4f36-96f1-1e3cf3325333" providerId="ADAL" clId="{509AA3B3-AAF2-474D-A3F8-A16C94656D1B}" dt="2024-07-06T05:04:54.652" v="3247" actId="478"/>
          <ac:spMkLst>
            <pc:docMk/>
            <pc:sldMk cId="1804787447" sldId="333"/>
            <ac:spMk id="3" creationId="{7B37AD4F-B562-9A48-B740-871392C48E49}"/>
          </ac:spMkLst>
        </pc:spChg>
        <pc:spChg chg="add mod">
          <ac:chgData name="tanaboon tongbuasirilai" userId="3a6fbbe2-a5cd-4f36-96f1-1e3cf3325333" providerId="ADAL" clId="{509AA3B3-AAF2-474D-A3F8-A16C94656D1B}" dt="2024-07-06T05:14:22.547" v="3556" actId="122"/>
          <ac:spMkLst>
            <pc:docMk/>
            <pc:sldMk cId="1804787447" sldId="333"/>
            <ac:spMk id="8" creationId="{4B4BCFA1-1A23-BB5C-34D4-3F7B7C5DA6FD}"/>
          </ac:spMkLst>
        </pc:spChg>
        <pc:spChg chg="add mod">
          <ac:chgData name="tanaboon tongbuasirilai" userId="3a6fbbe2-a5cd-4f36-96f1-1e3cf3325333" providerId="ADAL" clId="{509AA3B3-AAF2-474D-A3F8-A16C94656D1B}" dt="2024-07-06T05:14:26.968" v="3558" actId="14100"/>
          <ac:spMkLst>
            <pc:docMk/>
            <pc:sldMk cId="1804787447" sldId="333"/>
            <ac:spMk id="9" creationId="{6FBB6FEF-5E06-9131-3BF6-EF42AB1D276E}"/>
          </ac:spMkLst>
        </pc:spChg>
        <pc:spChg chg="add mod">
          <ac:chgData name="tanaboon tongbuasirilai" userId="3a6fbbe2-a5cd-4f36-96f1-1e3cf3325333" providerId="ADAL" clId="{509AA3B3-AAF2-474D-A3F8-A16C94656D1B}" dt="2024-07-06T05:14:28.758" v="3559" actId="122"/>
          <ac:spMkLst>
            <pc:docMk/>
            <pc:sldMk cId="1804787447" sldId="333"/>
            <ac:spMk id="10" creationId="{FE06217E-CED7-AC82-02DA-86A9558CEEB2}"/>
          </ac:spMkLst>
        </pc:spChg>
        <pc:spChg chg="add mod">
          <ac:chgData name="tanaboon tongbuasirilai" userId="3a6fbbe2-a5cd-4f36-96f1-1e3cf3325333" providerId="ADAL" clId="{509AA3B3-AAF2-474D-A3F8-A16C94656D1B}" dt="2024-07-06T05:14:31.216" v="3560" actId="122"/>
          <ac:spMkLst>
            <pc:docMk/>
            <pc:sldMk cId="1804787447" sldId="333"/>
            <ac:spMk id="11" creationId="{C43E889F-8E88-09CD-A11B-32BE84EF9B7A}"/>
          </ac:spMkLst>
        </pc:spChg>
        <pc:spChg chg="add mod">
          <ac:chgData name="tanaboon tongbuasirilai" userId="3a6fbbe2-a5cd-4f36-96f1-1e3cf3325333" providerId="ADAL" clId="{509AA3B3-AAF2-474D-A3F8-A16C94656D1B}" dt="2024-07-06T05:16:04.854" v="3579" actId="1076"/>
          <ac:spMkLst>
            <pc:docMk/>
            <pc:sldMk cId="1804787447" sldId="333"/>
            <ac:spMk id="12" creationId="{9D44B080-71C7-836E-EBCC-2B53D1B88EDD}"/>
          </ac:spMkLst>
        </pc:spChg>
        <pc:spChg chg="add mod">
          <ac:chgData name="tanaboon tongbuasirilai" userId="3a6fbbe2-a5cd-4f36-96f1-1e3cf3325333" providerId="ADAL" clId="{509AA3B3-AAF2-474D-A3F8-A16C94656D1B}" dt="2024-07-06T05:14:35.588" v="3562" actId="122"/>
          <ac:spMkLst>
            <pc:docMk/>
            <pc:sldMk cId="1804787447" sldId="333"/>
            <ac:spMk id="13" creationId="{C2DAF6DB-67E3-0A87-3B1B-44DA9E2F6845}"/>
          </ac:spMkLst>
        </pc:spChg>
        <pc:spChg chg="add mod">
          <ac:chgData name="tanaboon tongbuasirilai" userId="3a6fbbe2-a5cd-4f36-96f1-1e3cf3325333" providerId="ADAL" clId="{509AA3B3-AAF2-474D-A3F8-A16C94656D1B}" dt="2024-07-06T05:17:33.108" v="3615" actId="1076"/>
          <ac:spMkLst>
            <pc:docMk/>
            <pc:sldMk cId="1804787447" sldId="333"/>
            <ac:spMk id="37" creationId="{761BD7B9-79D7-9C29-7DD2-8E8AA2175406}"/>
          </ac:spMkLst>
        </pc:spChg>
        <pc:spChg chg="add mod">
          <ac:chgData name="tanaboon tongbuasirilai" userId="3a6fbbe2-a5cd-4f36-96f1-1e3cf3325333" providerId="ADAL" clId="{509AA3B3-AAF2-474D-A3F8-A16C94656D1B}" dt="2024-07-06T05:17:44.396" v="3621" actId="1076"/>
          <ac:spMkLst>
            <pc:docMk/>
            <pc:sldMk cId="1804787447" sldId="333"/>
            <ac:spMk id="38" creationId="{89750D49-AA7E-5F2F-859B-603C03FA1126}"/>
          </ac:spMkLst>
        </pc:spChg>
        <pc:spChg chg="add mod">
          <ac:chgData name="tanaboon tongbuasirilai" userId="3a6fbbe2-a5cd-4f36-96f1-1e3cf3325333" providerId="ADAL" clId="{509AA3B3-AAF2-474D-A3F8-A16C94656D1B}" dt="2024-07-06T05:18:05.600" v="3627" actId="1076"/>
          <ac:spMkLst>
            <pc:docMk/>
            <pc:sldMk cId="1804787447" sldId="333"/>
            <ac:spMk id="39" creationId="{F8DCFC85-D7A7-01C2-C7A1-0AE601F8D3EE}"/>
          </ac:spMkLst>
        </pc:spChg>
        <pc:picChg chg="add mod">
          <ac:chgData name="tanaboon tongbuasirilai" userId="3a6fbbe2-a5cd-4f36-96f1-1e3cf3325333" providerId="ADAL" clId="{509AA3B3-AAF2-474D-A3F8-A16C94656D1B}" dt="2024-07-06T05:07:53.240" v="3254" actId="1076"/>
          <ac:picMkLst>
            <pc:docMk/>
            <pc:sldMk cId="1804787447" sldId="333"/>
            <ac:picMk id="5" creationId="{A21C4D7D-37C7-2031-4954-84B6832DB4F5}"/>
          </ac:picMkLst>
        </pc:picChg>
        <pc:picChg chg="add mod">
          <ac:chgData name="tanaboon tongbuasirilai" userId="3a6fbbe2-a5cd-4f36-96f1-1e3cf3325333" providerId="ADAL" clId="{509AA3B3-AAF2-474D-A3F8-A16C94656D1B}" dt="2024-07-06T05:09:45.089" v="3360" actId="1076"/>
          <ac:picMkLst>
            <pc:docMk/>
            <pc:sldMk cId="1804787447" sldId="333"/>
            <ac:picMk id="7" creationId="{CCF67860-0411-1F97-3D92-C31F1CECFB4F}"/>
          </ac:picMkLst>
        </pc:picChg>
        <pc:cxnChg chg="add mod">
          <ac:chgData name="tanaboon tongbuasirilai" userId="3a6fbbe2-a5cd-4f36-96f1-1e3cf3325333" providerId="ADAL" clId="{509AA3B3-AAF2-474D-A3F8-A16C94656D1B}" dt="2024-07-06T05:16:42.681" v="3584" actId="14100"/>
          <ac:cxnSpMkLst>
            <pc:docMk/>
            <pc:sldMk cId="1804787447" sldId="333"/>
            <ac:cxnSpMk id="15" creationId="{EF3BF8D5-D005-F6C2-A33D-FD9819852100}"/>
          </ac:cxnSpMkLst>
        </pc:cxnChg>
        <pc:cxnChg chg="add mod">
          <ac:chgData name="tanaboon tongbuasirilai" userId="3a6fbbe2-a5cd-4f36-96f1-1e3cf3325333" providerId="ADAL" clId="{509AA3B3-AAF2-474D-A3F8-A16C94656D1B}" dt="2024-07-06T05:16:24.378" v="3582" actId="13822"/>
          <ac:cxnSpMkLst>
            <pc:docMk/>
            <pc:sldMk cId="1804787447" sldId="333"/>
            <ac:cxnSpMk id="17" creationId="{94486AD5-D9FD-05B4-26BA-20BFEBA81924}"/>
          </ac:cxnSpMkLst>
        </pc:cxnChg>
        <pc:cxnChg chg="add del mod">
          <ac:chgData name="tanaboon tongbuasirilai" userId="3a6fbbe2-a5cd-4f36-96f1-1e3cf3325333" providerId="ADAL" clId="{509AA3B3-AAF2-474D-A3F8-A16C94656D1B}" dt="2024-07-06T05:15:08.260" v="3570" actId="11529"/>
          <ac:cxnSpMkLst>
            <pc:docMk/>
            <pc:sldMk cId="1804787447" sldId="333"/>
            <ac:cxnSpMk id="19" creationId="{EC6376B4-8AE5-26BD-2AE6-3A71DEEBE1E0}"/>
          </ac:cxnSpMkLst>
        </pc:cxnChg>
        <pc:cxnChg chg="add mod">
          <ac:chgData name="tanaboon tongbuasirilai" userId="3a6fbbe2-a5cd-4f36-96f1-1e3cf3325333" providerId="ADAL" clId="{509AA3B3-AAF2-474D-A3F8-A16C94656D1B}" dt="2024-07-06T05:16:24.378" v="3582" actId="13822"/>
          <ac:cxnSpMkLst>
            <pc:docMk/>
            <pc:sldMk cId="1804787447" sldId="333"/>
            <ac:cxnSpMk id="22" creationId="{A7D0F0AB-B572-972C-255F-4697ADF52E1E}"/>
          </ac:cxnSpMkLst>
        </pc:cxnChg>
        <pc:cxnChg chg="add mod">
          <ac:chgData name="tanaboon tongbuasirilai" userId="3a6fbbe2-a5cd-4f36-96f1-1e3cf3325333" providerId="ADAL" clId="{509AA3B3-AAF2-474D-A3F8-A16C94656D1B}" dt="2024-07-06T05:16:24.378" v="3582" actId="13822"/>
          <ac:cxnSpMkLst>
            <pc:docMk/>
            <pc:sldMk cId="1804787447" sldId="333"/>
            <ac:cxnSpMk id="25" creationId="{1A8CD17A-A9BF-48AC-5E87-5C4017079A65}"/>
          </ac:cxnSpMkLst>
        </pc:cxnChg>
        <pc:cxnChg chg="add mod">
          <ac:chgData name="tanaboon tongbuasirilai" userId="3a6fbbe2-a5cd-4f36-96f1-1e3cf3325333" providerId="ADAL" clId="{509AA3B3-AAF2-474D-A3F8-A16C94656D1B}" dt="2024-07-06T05:16:24.378" v="3582" actId="13822"/>
          <ac:cxnSpMkLst>
            <pc:docMk/>
            <pc:sldMk cId="1804787447" sldId="333"/>
            <ac:cxnSpMk id="32" creationId="{92A7F7A9-1198-98E4-2DD7-AC8AE9CD069A}"/>
          </ac:cxnSpMkLst>
        </pc:cxnChg>
        <pc:cxnChg chg="add mod">
          <ac:chgData name="tanaboon tongbuasirilai" userId="3a6fbbe2-a5cd-4f36-96f1-1e3cf3325333" providerId="ADAL" clId="{509AA3B3-AAF2-474D-A3F8-A16C94656D1B}" dt="2024-07-06T05:16:24.378" v="3582" actId="13822"/>
          <ac:cxnSpMkLst>
            <pc:docMk/>
            <pc:sldMk cId="1804787447" sldId="333"/>
            <ac:cxnSpMk id="34" creationId="{C36DAF8E-55F9-D576-53E6-A8C80674B53B}"/>
          </ac:cxnSpMkLst>
        </pc:cxnChg>
      </pc:sldChg>
      <pc:sldChg chg="addSp delSp modSp new mod setBg">
        <pc:chgData name="tanaboon tongbuasirilai" userId="3a6fbbe2-a5cd-4f36-96f1-1e3cf3325333" providerId="ADAL" clId="{509AA3B3-AAF2-474D-A3F8-A16C94656D1B}" dt="2024-07-06T07:31:16.555" v="3673" actId="207"/>
        <pc:sldMkLst>
          <pc:docMk/>
          <pc:sldMk cId="640890766" sldId="334"/>
        </pc:sldMkLst>
        <pc:spChg chg="mod">
          <ac:chgData name="tanaboon tongbuasirilai" userId="3a6fbbe2-a5cd-4f36-96f1-1e3cf3325333" providerId="ADAL" clId="{509AA3B3-AAF2-474D-A3F8-A16C94656D1B}" dt="2024-07-06T07:30:59.068" v="3669" actId="26606"/>
          <ac:spMkLst>
            <pc:docMk/>
            <pc:sldMk cId="640890766" sldId="334"/>
            <ac:spMk id="2" creationId="{6DD0A4A9-C432-50FB-A8F3-89639B7C7E86}"/>
          </ac:spMkLst>
        </pc:spChg>
        <pc:spChg chg="mod">
          <ac:chgData name="tanaboon tongbuasirilai" userId="3a6fbbe2-a5cd-4f36-96f1-1e3cf3325333" providerId="ADAL" clId="{509AA3B3-AAF2-474D-A3F8-A16C94656D1B}" dt="2024-07-06T07:31:16.555" v="3673" actId="207"/>
          <ac:spMkLst>
            <pc:docMk/>
            <pc:sldMk cId="640890766" sldId="334"/>
            <ac:spMk id="3" creationId="{0BBEB2BD-12CC-E2D2-86AA-DFE3A7F2B5BB}"/>
          </ac:spMkLst>
        </pc:spChg>
        <pc:spChg chg="add del">
          <ac:chgData name="tanaboon tongbuasirilai" userId="3a6fbbe2-a5cd-4f36-96f1-1e3cf3325333" providerId="ADAL" clId="{509AA3B3-AAF2-474D-A3F8-A16C94656D1B}" dt="2024-07-06T07:30:35.684" v="3660" actId="26606"/>
          <ac:spMkLst>
            <pc:docMk/>
            <pc:sldMk cId="640890766" sldId="334"/>
            <ac:spMk id="10" creationId="{743AA782-23D1-4521-8CAD-47662984AA08}"/>
          </ac:spMkLst>
        </pc:spChg>
        <pc:spChg chg="add del">
          <ac:chgData name="tanaboon tongbuasirilai" userId="3a6fbbe2-a5cd-4f36-96f1-1e3cf3325333" providerId="ADAL" clId="{509AA3B3-AAF2-474D-A3F8-A16C94656D1B}" dt="2024-07-06T07:30:35.684" v="3660" actId="26606"/>
          <ac:spMkLst>
            <pc:docMk/>
            <pc:sldMk cId="640890766" sldId="334"/>
            <ac:spMk id="12" creationId="{650D18FE-0824-4A46-B22C-A86B52E5780A}"/>
          </ac:spMkLst>
        </pc:spChg>
        <pc:spChg chg="add del">
          <ac:chgData name="tanaboon tongbuasirilai" userId="3a6fbbe2-a5cd-4f36-96f1-1e3cf3325333" providerId="ADAL" clId="{509AA3B3-AAF2-474D-A3F8-A16C94656D1B}" dt="2024-07-06T07:30:59.068" v="3669" actId="26606"/>
          <ac:spMkLst>
            <pc:docMk/>
            <pc:sldMk cId="640890766" sldId="334"/>
            <ac:spMk id="14" creationId="{B8B8D07F-F13E-443E-BA68-2D26672D76B9}"/>
          </ac:spMkLst>
        </pc:spChg>
        <pc:spChg chg="add del">
          <ac:chgData name="tanaboon tongbuasirilai" userId="3a6fbbe2-a5cd-4f36-96f1-1e3cf3325333" providerId="ADAL" clId="{509AA3B3-AAF2-474D-A3F8-A16C94656D1B}" dt="2024-07-06T07:30:59.068" v="3669" actId="26606"/>
          <ac:spMkLst>
            <pc:docMk/>
            <pc:sldMk cId="640890766" sldId="334"/>
            <ac:spMk id="15" creationId="{12609869-9E80-471B-A487-A53288E0E791}"/>
          </ac:spMkLst>
        </pc:spChg>
        <pc:spChg chg="add del">
          <ac:chgData name="tanaboon tongbuasirilai" userId="3a6fbbe2-a5cd-4f36-96f1-1e3cf3325333" providerId="ADAL" clId="{509AA3B3-AAF2-474D-A3F8-A16C94656D1B}" dt="2024-07-06T07:30:59.068" v="3669" actId="26606"/>
          <ac:spMkLst>
            <pc:docMk/>
            <pc:sldMk cId="640890766" sldId="334"/>
            <ac:spMk id="16" creationId="{2813A4FA-24A5-41ED-A534-3807D1B2F344}"/>
          </ac:spMkLst>
        </pc:spChg>
        <pc:spChg chg="add del">
          <ac:chgData name="tanaboon tongbuasirilai" userId="3a6fbbe2-a5cd-4f36-96f1-1e3cf3325333" providerId="ADAL" clId="{509AA3B3-AAF2-474D-A3F8-A16C94656D1B}" dt="2024-07-06T07:30:59.068" v="3669" actId="26606"/>
          <ac:spMkLst>
            <pc:docMk/>
            <pc:sldMk cId="640890766" sldId="334"/>
            <ac:spMk id="17" creationId="{7004738A-9D34-43E8-97D2-CA0EED4F8BE0}"/>
          </ac:spMkLst>
        </pc:spChg>
        <pc:spChg chg="add del">
          <ac:chgData name="tanaboon tongbuasirilai" userId="3a6fbbe2-a5cd-4f36-96f1-1e3cf3325333" providerId="ADAL" clId="{509AA3B3-AAF2-474D-A3F8-A16C94656D1B}" dt="2024-07-06T07:30:59.068" v="3669" actId="26606"/>
          <ac:spMkLst>
            <pc:docMk/>
            <pc:sldMk cId="640890766" sldId="334"/>
            <ac:spMk id="18" creationId="{C3944F27-CA70-4E84-A51A-E6BF89558979}"/>
          </ac:spMkLst>
        </pc:spChg>
        <pc:spChg chg="add">
          <ac:chgData name="tanaboon tongbuasirilai" userId="3a6fbbe2-a5cd-4f36-96f1-1e3cf3325333" providerId="ADAL" clId="{509AA3B3-AAF2-474D-A3F8-A16C94656D1B}" dt="2024-07-06T07:30:59.068" v="3669" actId="26606"/>
          <ac:spMkLst>
            <pc:docMk/>
            <pc:sldMk cId="640890766" sldId="334"/>
            <ac:spMk id="23" creationId="{058A14AF-9FB5-4CC7-BA35-E8E85D3EDF0E}"/>
          </ac:spMkLst>
        </pc:spChg>
        <pc:spChg chg="add">
          <ac:chgData name="tanaboon tongbuasirilai" userId="3a6fbbe2-a5cd-4f36-96f1-1e3cf3325333" providerId="ADAL" clId="{509AA3B3-AAF2-474D-A3F8-A16C94656D1B}" dt="2024-07-06T07:30:59.068" v="3669" actId="26606"/>
          <ac:spMkLst>
            <pc:docMk/>
            <pc:sldMk cId="640890766" sldId="334"/>
            <ac:spMk id="25" creationId="{3A9A4357-BD1D-4622-A4FE-766E6AB8DE84}"/>
          </ac:spMkLst>
        </pc:spChg>
        <pc:spChg chg="add">
          <ac:chgData name="tanaboon tongbuasirilai" userId="3a6fbbe2-a5cd-4f36-96f1-1e3cf3325333" providerId="ADAL" clId="{509AA3B3-AAF2-474D-A3F8-A16C94656D1B}" dt="2024-07-06T07:30:59.068" v="3669" actId="26606"/>
          <ac:spMkLst>
            <pc:docMk/>
            <pc:sldMk cId="640890766" sldId="334"/>
            <ac:spMk id="27" creationId="{E659831F-0D9A-4C63-9EBB-8435B85A440F}"/>
          </ac:spMkLst>
        </pc:spChg>
        <pc:spChg chg="add">
          <ac:chgData name="tanaboon tongbuasirilai" userId="3a6fbbe2-a5cd-4f36-96f1-1e3cf3325333" providerId="ADAL" clId="{509AA3B3-AAF2-474D-A3F8-A16C94656D1B}" dt="2024-07-06T07:30:59.068" v="3669" actId="26606"/>
          <ac:spMkLst>
            <pc:docMk/>
            <pc:sldMk cId="640890766" sldId="334"/>
            <ac:spMk id="29" creationId="{E6995CE5-F890-4ABA-82A2-26507CE8D2A3}"/>
          </ac:spMkLst>
        </pc:spChg>
        <pc:picChg chg="add mod">
          <ac:chgData name="tanaboon tongbuasirilai" userId="3a6fbbe2-a5cd-4f36-96f1-1e3cf3325333" providerId="ADAL" clId="{509AA3B3-AAF2-474D-A3F8-A16C94656D1B}" dt="2024-07-06T07:31:05.503" v="3671" actId="27614"/>
          <ac:picMkLst>
            <pc:docMk/>
            <pc:sldMk cId="640890766" sldId="334"/>
            <ac:picMk id="5" creationId="{71356D8A-E55C-FD3B-4333-A8736B86AAC3}"/>
          </ac:picMkLst>
        </pc:picChg>
      </pc:sldChg>
      <pc:sldChg chg="addSp delSp modSp new mod">
        <pc:chgData name="tanaboon tongbuasirilai" userId="3a6fbbe2-a5cd-4f36-96f1-1e3cf3325333" providerId="ADAL" clId="{509AA3B3-AAF2-474D-A3F8-A16C94656D1B}" dt="2024-07-06T07:42:12.078" v="3856" actId="13822"/>
        <pc:sldMkLst>
          <pc:docMk/>
          <pc:sldMk cId="2802568196" sldId="335"/>
        </pc:sldMkLst>
        <pc:spChg chg="mod">
          <ac:chgData name="tanaboon tongbuasirilai" userId="3a6fbbe2-a5cd-4f36-96f1-1e3cf3325333" providerId="ADAL" clId="{509AA3B3-AAF2-474D-A3F8-A16C94656D1B}" dt="2024-07-06T07:39:43.066" v="3725" actId="20577"/>
          <ac:spMkLst>
            <pc:docMk/>
            <pc:sldMk cId="2802568196" sldId="335"/>
            <ac:spMk id="2" creationId="{BBBC192F-7FF7-D437-E215-A8615A1D140E}"/>
          </ac:spMkLst>
        </pc:spChg>
        <pc:spChg chg="del">
          <ac:chgData name="tanaboon tongbuasirilai" userId="3a6fbbe2-a5cd-4f36-96f1-1e3cf3325333" providerId="ADAL" clId="{509AA3B3-AAF2-474D-A3F8-A16C94656D1B}" dt="2024-07-06T07:32:24.267" v="3675" actId="478"/>
          <ac:spMkLst>
            <pc:docMk/>
            <pc:sldMk cId="2802568196" sldId="335"/>
            <ac:spMk id="3" creationId="{E63B14DA-9DD3-04D7-60EF-276DDF60C643}"/>
          </ac:spMkLst>
        </pc:spChg>
        <pc:spChg chg="add mod">
          <ac:chgData name="tanaboon tongbuasirilai" userId="3a6fbbe2-a5cd-4f36-96f1-1e3cf3325333" providerId="ADAL" clId="{509AA3B3-AAF2-474D-A3F8-A16C94656D1B}" dt="2024-07-06T07:39:55.841" v="3727" actId="13822"/>
          <ac:spMkLst>
            <pc:docMk/>
            <pc:sldMk cId="2802568196" sldId="335"/>
            <ac:spMk id="8" creationId="{BAACD31D-C0D7-2C1F-79F4-C58670A679DE}"/>
          </ac:spMkLst>
        </pc:spChg>
        <pc:spChg chg="add mod">
          <ac:chgData name="tanaboon tongbuasirilai" userId="3a6fbbe2-a5cd-4f36-96f1-1e3cf3325333" providerId="ADAL" clId="{509AA3B3-AAF2-474D-A3F8-A16C94656D1B}" dt="2024-07-06T07:40:17.287" v="3776" actId="13822"/>
          <ac:spMkLst>
            <pc:docMk/>
            <pc:sldMk cId="2802568196" sldId="335"/>
            <ac:spMk id="9" creationId="{200BC5A2-F62E-BB3C-B2EE-8D129B24854A}"/>
          </ac:spMkLst>
        </pc:spChg>
        <pc:spChg chg="add mod">
          <ac:chgData name="tanaboon tongbuasirilai" userId="3a6fbbe2-a5cd-4f36-96f1-1e3cf3325333" providerId="ADAL" clId="{509AA3B3-AAF2-474D-A3F8-A16C94656D1B}" dt="2024-07-06T07:41:29.710" v="3821" actId="14100"/>
          <ac:spMkLst>
            <pc:docMk/>
            <pc:sldMk cId="2802568196" sldId="335"/>
            <ac:spMk id="10" creationId="{F49F7798-DE76-C182-0A70-2BCD7A7E2EC2}"/>
          </ac:spMkLst>
        </pc:spChg>
        <pc:spChg chg="add mod">
          <ac:chgData name="tanaboon tongbuasirilai" userId="3a6fbbe2-a5cd-4f36-96f1-1e3cf3325333" providerId="ADAL" clId="{509AA3B3-AAF2-474D-A3F8-A16C94656D1B}" dt="2024-07-06T07:41:24.057" v="3820" actId="13822"/>
          <ac:spMkLst>
            <pc:docMk/>
            <pc:sldMk cId="2802568196" sldId="335"/>
            <ac:spMk id="11" creationId="{DFD44389-10D8-A061-CCDC-140CEAE40D25}"/>
          </ac:spMkLst>
        </pc:spChg>
        <pc:spChg chg="add mod">
          <ac:chgData name="tanaboon tongbuasirilai" userId="3a6fbbe2-a5cd-4f36-96f1-1e3cf3325333" providerId="ADAL" clId="{509AA3B3-AAF2-474D-A3F8-A16C94656D1B}" dt="2024-07-06T07:41:42.696" v="3823" actId="13822"/>
          <ac:spMkLst>
            <pc:docMk/>
            <pc:sldMk cId="2802568196" sldId="335"/>
            <ac:spMk id="12" creationId="{F409545D-B75D-1C0C-32D4-B0E5AF8A281C}"/>
          </ac:spMkLst>
        </pc:spChg>
        <pc:spChg chg="add mod">
          <ac:chgData name="tanaboon tongbuasirilai" userId="3a6fbbe2-a5cd-4f36-96f1-1e3cf3325333" providerId="ADAL" clId="{509AA3B3-AAF2-474D-A3F8-A16C94656D1B}" dt="2024-07-06T07:42:12.078" v="3856" actId="13822"/>
          <ac:spMkLst>
            <pc:docMk/>
            <pc:sldMk cId="2802568196" sldId="335"/>
            <ac:spMk id="13" creationId="{781BBEB4-9643-6243-260E-B8DF364E6649}"/>
          </ac:spMkLst>
        </pc:spChg>
        <pc:picChg chg="add mod">
          <ac:chgData name="tanaboon tongbuasirilai" userId="3a6fbbe2-a5cd-4f36-96f1-1e3cf3325333" providerId="ADAL" clId="{509AA3B3-AAF2-474D-A3F8-A16C94656D1B}" dt="2024-07-06T07:32:46.195" v="3679" actId="1076"/>
          <ac:picMkLst>
            <pc:docMk/>
            <pc:sldMk cId="2802568196" sldId="335"/>
            <ac:picMk id="5" creationId="{A5D73DCF-4B60-EB55-EC76-36116006E91F}"/>
          </ac:picMkLst>
        </pc:picChg>
        <pc:picChg chg="add mod">
          <ac:chgData name="tanaboon tongbuasirilai" userId="3a6fbbe2-a5cd-4f36-96f1-1e3cf3325333" providerId="ADAL" clId="{509AA3B3-AAF2-474D-A3F8-A16C94656D1B}" dt="2024-07-06T07:32:48.276" v="3680" actId="1076"/>
          <ac:picMkLst>
            <pc:docMk/>
            <pc:sldMk cId="2802568196" sldId="335"/>
            <ac:picMk id="7" creationId="{47A5DF4B-D0E5-D6D0-0A03-673067D2C1F5}"/>
          </ac:picMkLst>
        </pc:picChg>
      </pc:sldChg>
      <pc:sldChg chg="addSp delSp modSp new mod">
        <pc:chgData name="tanaboon tongbuasirilai" userId="3a6fbbe2-a5cd-4f36-96f1-1e3cf3325333" providerId="ADAL" clId="{509AA3B3-AAF2-474D-A3F8-A16C94656D1B}" dt="2024-07-06T07:43:10.401" v="3861" actId="1076"/>
        <pc:sldMkLst>
          <pc:docMk/>
          <pc:sldMk cId="1413287554" sldId="336"/>
        </pc:sldMkLst>
        <pc:spChg chg="mod">
          <ac:chgData name="tanaboon tongbuasirilai" userId="3a6fbbe2-a5cd-4f36-96f1-1e3cf3325333" providerId="ADAL" clId="{509AA3B3-AAF2-474D-A3F8-A16C94656D1B}" dt="2024-07-06T07:38:38.790" v="3702" actId="20577"/>
          <ac:spMkLst>
            <pc:docMk/>
            <pc:sldMk cId="1413287554" sldId="336"/>
            <ac:spMk id="2" creationId="{24B6E050-7A14-5582-B3D4-8354A6EAE905}"/>
          </ac:spMkLst>
        </pc:spChg>
        <pc:spChg chg="del">
          <ac:chgData name="tanaboon tongbuasirilai" userId="3a6fbbe2-a5cd-4f36-96f1-1e3cf3325333" providerId="ADAL" clId="{509AA3B3-AAF2-474D-A3F8-A16C94656D1B}" dt="2024-07-06T07:38:44.144" v="3703" actId="478"/>
          <ac:spMkLst>
            <pc:docMk/>
            <pc:sldMk cId="1413287554" sldId="336"/>
            <ac:spMk id="3" creationId="{9ACF6F7A-1A0E-562B-F878-5AAEA838531C}"/>
          </ac:spMkLst>
        </pc:spChg>
        <pc:spChg chg="add del">
          <ac:chgData name="tanaboon tongbuasirilai" userId="3a6fbbe2-a5cd-4f36-96f1-1e3cf3325333" providerId="ADAL" clId="{509AA3B3-AAF2-474D-A3F8-A16C94656D1B}" dt="2024-07-06T07:43:07.085" v="3859" actId="22"/>
          <ac:spMkLst>
            <pc:docMk/>
            <pc:sldMk cId="1413287554" sldId="336"/>
            <ac:spMk id="7" creationId="{AFEA6AB9-1C42-5AFF-FC6B-EFA2196E77A3}"/>
          </ac:spMkLst>
        </pc:spChg>
        <pc:spChg chg="add mod">
          <ac:chgData name="tanaboon tongbuasirilai" userId="3a6fbbe2-a5cd-4f36-96f1-1e3cf3325333" providerId="ADAL" clId="{509AA3B3-AAF2-474D-A3F8-A16C94656D1B}" dt="2024-07-06T07:43:10.401" v="3861" actId="1076"/>
          <ac:spMkLst>
            <pc:docMk/>
            <pc:sldMk cId="1413287554" sldId="336"/>
            <ac:spMk id="9" creationId="{D22216F7-187D-05D4-7ACF-A246D7144EA6}"/>
          </ac:spMkLst>
        </pc:spChg>
        <pc:picChg chg="add mod">
          <ac:chgData name="tanaboon tongbuasirilai" userId="3a6fbbe2-a5cd-4f36-96f1-1e3cf3325333" providerId="ADAL" clId="{509AA3B3-AAF2-474D-A3F8-A16C94656D1B}" dt="2024-07-06T07:39:21.684" v="3711" actId="1076"/>
          <ac:picMkLst>
            <pc:docMk/>
            <pc:sldMk cId="1413287554" sldId="336"/>
            <ac:picMk id="5" creationId="{AD257144-A88E-9759-4916-41B89C618797}"/>
          </ac:picMkLst>
        </pc:picChg>
        <pc:picChg chg="add mod">
          <ac:chgData name="tanaboon tongbuasirilai" userId="3a6fbbe2-a5cd-4f36-96f1-1e3cf3325333" providerId="ADAL" clId="{509AA3B3-AAF2-474D-A3F8-A16C94656D1B}" dt="2024-07-06T07:39:19.743" v="3710" actId="1076"/>
          <ac:picMkLst>
            <pc:docMk/>
            <pc:sldMk cId="1413287554" sldId="336"/>
            <ac:picMk id="2050" creationId="{9CB4472C-B4EA-0E26-7934-31DBC6AA448D}"/>
          </ac:picMkLst>
        </pc:picChg>
      </pc:sldChg>
      <pc:sldChg chg="addSp modSp new mod setBg">
        <pc:chgData name="tanaboon tongbuasirilai" userId="3a6fbbe2-a5cd-4f36-96f1-1e3cf3325333" providerId="ADAL" clId="{509AA3B3-AAF2-474D-A3F8-A16C94656D1B}" dt="2024-07-06T08:53:09.302" v="4349" actId="1076"/>
        <pc:sldMkLst>
          <pc:docMk/>
          <pc:sldMk cId="1747268297" sldId="337"/>
        </pc:sldMkLst>
        <pc:spChg chg="mod">
          <ac:chgData name="tanaboon tongbuasirilai" userId="3a6fbbe2-a5cd-4f36-96f1-1e3cf3325333" providerId="ADAL" clId="{509AA3B3-AAF2-474D-A3F8-A16C94656D1B}" dt="2024-07-06T08:14:52.603" v="4011" actId="26606"/>
          <ac:spMkLst>
            <pc:docMk/>
            <pc:sldMk cId="1747268297" sldId="337"/>
            <ac:spMk id="2" creationId="{44D0C0C7-C6A6-AC0C-7F28-7FAAFF2EB76D}"/>
          </ac:spMkLst>
        </pc:spChg>
        <pc:spChg chg="mod">
          <ac:chgData name="tanaboon tongbuasirilai" userId="3a6fbbe2-a5cd-4f36-96f1-1e3cf3325333" providerId="ADAL" clId="{509AA3B3-AAF2-474D-A3F8-A16C94656D1B}" dt="2024-07-06T08:15:21.684" v="4035" actId="20577"/>
          <ac:spMkLst>
            <pc:docMk/>
            <pc:sldMk cId="1747268297" sldId="337"/>
            <ac:spMk id="3" creationId="{3C87DF25-175D-3432-33C8-C477A333A26E}"/>
          </ac:spMkLst>
        </pc:spChg>
        <pc:spChg chg="add mod">
          <ac:chgData name="tanaboon tongbuasirilai" userId="3a6fbbe2-a5cd-4f36-96f1-1e3cf3325333" providerId="ADAL" clId="{509AA3B3-AAF2-474D-A3F8-A16C94656D1B}" dt="2024-07-06T08:46:48.028" v="4241" actId="14100"/>
          <ac:spMkLst>
            <pc:docMk/>
            <pc:sldMk cId="1747268297" sldId="337"/>
            <ac:spMk id="10" creationId="{D719E05C-E826-FFBB-FCC3-7F2E8C9A1AE4}"/>
          </ac:spMkLst>
        </pc:spChg>
        <pc:spChg chg="add mod">
          <ac:chgData name="tanaboon tongbuasirilai" userId="3a6fbbe2-a5cd-4f36-96f1-1e3cf3325333" providerId="ADAL" clId="{509AA3B3-AAF2-474D-A3F8-A16C94656D1B}" dt="2024-07-06T08:48:01.161" v="4256" actId="1076"/>
          <ac:spMkLst>
            <pc:docMk/>
            <pc:sldMk cId="1747268297" sldId="337"/>
            <ac:spMk id="11" creationId="{96BD2E85-49FF-37FA-2D93-4E5E093170B5}"/>
          </ac:spMkLst>
        </pc:spChg>
        <pc:spChg chg="add">
          <ac:chgData name="tanaboon tongbuasirilai" userId="3a6fbbe2-a5cd-4f36-96f1-1e3cf3325333" providerId="ADAL" clId="{509AA3B3-AAF2-474D-A3F8-A16C94656D1B}" dt="2024-07-06T08:14:52.603" v="4011" actId="26606"/>
          <ac:spMkLst>
            <pc:docMk/>
            <pc:sldMk cId="1747268297" sldId="337"/>
            <ac:spMk id="12" creationId="{352BEC0E-22F8-46D0-9632-375DB541B06C}"/>
          </ac:spMkLst>
        </pc:spChg>
        <pc:spChg chg="add mod">
          <ac:chgData name="tanaboon tongbuasirilai" userId="3a6fbbe2-a5cd-4f36-96f1-1e3cf3325333" providerId="ADAL" clId="{509AA3B3-AAF2-474D-A3F8-A16C94656D1B}" dt="2024-07-06T08:47:53.837" v="4254" actId="1076"/>
          <ac:spMkLst>
            <pc:docMk/>
            <pc:sldMk cId="1747268297" sldId="337"/>
            <ac:spMk id="13" creationId="{225985FE-6C1D-99A0-0AA2-57B845742BEC}"/>
          </ac:spMkLst>
        </pc:spChg>
        <pc:spChg chg="add">
          <ac:chgData name="tanaboon tongbuasirilai" userId="3a6fbbe2-a5cd-4f36-96f1-1e3cf3325333" providerId="ADAL" clId="{509AA3B3-AAF2-474D-A3F8-A16C94656D1B}" dt="2024-07-06T08:14:52.603" v="4011" actId="26606"/>
          <ac:spMkLst>
            <pc:docMk/>
            <pc:sldMk cId="1747268297" sldId="337"/>
            <ac:spMk id="14" creationId="{3FCFB1DE-0B7E-48CC-BA90-B2AB0889F9D6}"/>
          </ac:spMkLst>
        </pc:spChg>
        <pc:spChg chg="add mod">
          <ac:chgData name="tanaboon tongbuasirilai" userId="3a6fbbe2-a5cd-4f36-96f1-1e3cf3325333" providerId="ADAL" clId="{509AA3B3-AAF2-474D-A3F8-A16C94656D1B}" dt="2024-07-06T08:47:49.034" v="4253" actId="20577"/>
          <ac:spMkLst>
            <pc:docMk/>
            <pc:sldMk cId="1747268297" sldId="337"/>
            <ac:spMk id="15" creationId="{3C6BD42D-8B1A-B5D6-C155-C80D27307233}"/>
          </ac:spMkLst>
        </pc:spChg>
        <pc:spChg chg="add mod">
          <ac:chgData name="tanaboon tongbuasirilai" userId="3a6fbbe2-a5cd-4f36-96f1-1e3cf3325333" providerId="ADAL" clId="{509AA3B3-AAF2-474D-A3F8-A16C94656D1B}" dt="2024-07-06T08:53:09.302" v="4349" actId="1076"/>
          <ac:spMkLst>
            <pc:docMk/>
            <pc:sldMk cId="1747268297" sldId="337"/>
            <ac:spMk id="16" creationId="{D48BFA7E-653A-75C2-EE64-E8F610875491}"/>
          </ac:spMkLst>
        </pc:spChg>
        <pc:picChg chg="add mod">
          <ac:chgData name="tanaboon tongbuasirilai" userId="3a6fbbe2-a5cd-4f36-96f1-1e3cf3325333" providerId="ADAL" clId="{509AA3B3-AAF2-474D-A3F8-A16C94656D1B}" dt="2024-07-06T08:14:52.603" v="4011" actId="26606"/>
          <ac:picMkLst>
            <pc:docMk/>
            <pc:sldMk cId="1747268297" sldId="337"/>
            <ac:picMk id="5" creationId="{DCA26D4B-2363-1FE6-3A8B-8A5028A2C9BA}"/>
          </ac:picMkLst>
        </pc:picChg>
        <pc:picChg chg="add mod">
          <ac:chgData name="tanaboon tongbuasirilai" userId="3a6fbbe2-a5cd-4f36-96f1-1e3cf3325333" providerId="ADAL" clId="{509AA3B3-AAF2-474D-A3F8-A16C94656D1B}" dt="2024-07-06T08:46:20.690" v="4234" actId="1076"/>
          <ac:picMkLst>
            <pc:docMk/>
            <pc:sldMk cId="1747268297" sldId="337"/>
            <ac:picMk id="7" creationId="{B1610324-6AEA-1F11-D1A4-5BE8F595981C}"/>
          </ac:picMkLst>
        </pc:picChg>
        <pc:picChg chg="add mod">
          <ac:chgData name="tanaboon tongbuasirilai" userId="3a6fbbe2-a5cd-4f36-96f1-1e3cf3325333" providerId="ADAL" clId="{509AA3B3-AAF2-474D-A3F8-A16C94656D1B}" dt="2024-07-06T08:46:22.434" v="4235" actId="1076"/>
          <ac:picMkLst>
            <pc:docMk/>
            <pc:sldMk cId="1747268297" sldId="337"/>
            <ac:picMk id="9" creationId="{DE85600B-4B3B-6C56-381C-62D5456BBEAF}"/>
          </ac:picMkLst>
        </pc:picChg>
      </pc:sldChg>
      <pc:sldChg chg="addSp delSp modSp new mod">
        <pc:chgData name="tanaboon tongbuasirilai" userId="3a6fbbe2-a5cd-4f36-96f1-1e3cf3325333" providerId="ADAL" clId="{509AA3B3-AAF2-474D-A3F8-A16C94656D1B}" dt="2024-07-06T08:41:37.703" v="4171" actId="13822"/>
        <pc:sldMkLst>
          <pc:docMk/>
          <pc:sldMk cId="1023559397" sldId="338"/>
        </pc:sldMkLst>
        <pc:spChg chg="mod">
          <ac:chgData name="tanaboon tongbuasirilai" userId="3a6fbbe2-a5cd-4f36-96f1-1e3cf3325333" providerId="ADAL" clId="{509AA3B3-AAF2-474D-A3F8-A16C94656D1B}" dt="2024-07-06T08:37:27.171" v="4053" actId="20577"/>
          <ac:spMkLst>
            <pc:docMk/>
            <pc:sldMk cId="1023559397" sldId="338"/>
            <ac:spMk id="2" creationId="{F47C4EE8-BC20-0F53-D27E-EC0B1151C1C7}"/>
          </ac:spMkLst>
        </pc:spChg>
        <pc:spChg chg="del">
          <ac:chgData name="tanaboon tongbuasirilai" userId="3a6fbbe2-a5cd-4f36-96f1-1e3cf3325333" providerId="ADAL" clId="{509AA3B3-AAF2-474D-A3F8-A16C94656D1B}" dt="2024-07-06T08:37:31.356" v="4054" actId="478"/>
          <ac:spMkLst>
            <pc:docMk/>
            <pc:sldMk cId="1023559397" sldId="338"/>
            <ac:spMk id="3" creationId="{A2EC102D-1447-4540-04CB-844C85C5F95B}"/>
          </ac:spMkLst>
        </pc:spChg>
        <pc:spChg chg="add mod">
          <ac:chgData name="tanaboon tongbuasirilai" userId="3a6fbbe2-a5cd-4f36-96f1-1e3cf3325333" providerId="ADAL" clId="{509AA3B3-AAF2-474D-A3F8-A16C94656D1B}" dt="2024-07-06T08:39:09.865" v="4068" actId="164"/>
          <ac:spMkLst>
            <pc:docMk/>
            <pc:sldMk cId="1023559397" sldId="338"/>
            <ac:spMk id="8" creationId="{2AF6FE9D-5872-E023-2B24-CBA04E8FB4D3}"/>
          </ac:spMkLst>
        </pc:spChg>
        <pc:spChg chg="add mod">
          <ac:chgData name="tanaboon tongbuasirilai" userId="3a6fbbe2-a5cd-4f36-96f1-1e3cf3325333" providerId="ADAL" clId="{509AA3B3-AAF2-474D-A3F8-A16C94656D1B}" dt="2024-07-06T08:39:26.695" v="4072" actId="1076"/>
          <ac:spMkLst>
            <pc:docMk/>
            <pc:sldMk cId="1023559397" sldId="338"/>
            <ac:spMk id="10" creationId="{CCA051C7-3FA3-797D-12C9-89C19145D09B}"/>
          </ac:spMkLst>
        </pc:spChg>
        <pc:spChg chg="add mod">
          <ac:chgData name="tanaboon tongbuasirilai" userId="3a6fbbe2-a5cd-4f36-96f1-1e3cf3325333" providerId="ADAL" clId="{509AA3B3-AAF2-474D-A3F8-A16C94656D1B}" dt="2024-07-06T08:39:31.829" v="4080" actId="20577"/>
          <ac:spMkLst>
            <pc:docMk/>
            <pc:sldMk cId="1023559397" sldId="338"/>
            <ac:spMk id="11" creationId="{228EEAD7-5449-2649-EDB6-E987B9443DBC}"/>
          </ac:spMkLst>
        </pc:spChg>
        <pc:spChg chg="add mod">
          <ac:chgData name="tanaboon tongbuasirilai" userId="3a6fbbe2-a5cd-4f36-96f1-1e3cf3325333" providerId="ADAL" clId="{509AA3B3-AAF2-474D-A3F8-A16C94656D1B}" dt="2024-07-06T08:40:18.499" v="4108" actId="1076"/>
          <ac:spMkLst>
            <pc:docMk/>
            <pc:sldMk cId="1023559397" sldId="338"/>
            <ac:spMk id="12" creationId="{C50F1F99-754E-319B-AE73-01A866A2203C}"/>
          </ac:spMkLst>
        </pc:spChg>
        <pc:spChg chg="add mod">
          <ac:chgData name="tanaboon tongbuasirilai" userId="3a6fbbe2-a5cd-4f36-96f1-1e3cf3325333" providerId="ADAL" clId="{509AA3B3-AAF2-474D-A3F8-A16C94656D1B}" dt="2024-07-06T08:40:45.778" v="4112" actId="1076"/>
          <ac:spMkLst>
            <pc:docMk/>
            <pc:sldMk cId="1023559397" sldId="338"/>
            <ac:spMk id="13" creationId="{AFC72348-DEB5-8132-4C68-484109DEF757}"/>
          </ac:spMkLst>
        </pc:spChg>
        <pc:spChg chg="add mod">
          <ac:chgData name="tanaboon tongbuasirilai" userId="3a6fbbe2-a5cd-4f36-96f1-1e3cf3325333" providerId="ADAL" clId="{509AA3B3-AAF2-474D-A3F8-A16C94656D1B}" dt="2024-07-06T08:40:49.856" v="4114" actId="1076"/>
          <ac:spMkLst>
            <pc:docMk/>
            <pc:sldMk cId="1023559397" sldId="338"/>
            <ac:spMk id="14" creationId="{9ED40F3F-BC4F-A12F-5BA4-4100675C759D}"/>
          </ac:spMkLst>
        </pc:spChg>
        <pc:spChg chg="add mod">
          <ac:chgData name="tanaboon tongbuasirilai" userId="3a6fbbe2-a5cd-4f36-96f1-1e3cf3325333" providerId="ADAL" clId="{509AA3B3-AAF2-474D-A3F8-A16C94656D1B}" dt="2024-07-06T08:41:37.703" v="4171" actId="13822"/>
          <ac:spMkLst>
            <pc:docMk/>
            <pc:sldMk cId="1023559397" sldId="338"/>
            <ac:spMk id="15" creationId="{29EEB200-FD62-0D84-F16D-D2AA607A6461}"/>
          </ac:spMkLst>
        </pc:spChg>
        <pc:grpChg chg="add mod">
          <ac:chgData name="tanaboon tongbuasirilai" userId="3a6fbbe2-a5cd-4f36-96f1-1e3cf3325333" providerId="ADAL" clId="{509AA3B3-AAF2-474D-A3F8-A16C94656D1B}" dt="2024-07-06T08:39:11.487" v="4069" actId="1076"/>
          <ac:grpSpMkLst>
            <pc:docMk/>
            <pc:sldMk cId="1023559397" sldId="338"/>
            <ac:grpSpMk id="9" creationId="{4F3374CD-7DB2-46DB-7CCB-F980E9EEF668}"/>
          </ac:grpSpMkLst>
        </pc:grpChg>
        <pc:picChg chg="add mod">
          <ac:chgData name="tanaboon tongbuasirilai" userId="3a6fbbe2-a5cd-4f36-96f1-1e3cf3325333" providerId="ADAL" clId="{509AA3B3-AAF2-474D-A3F8-A16C94656D1B}" dt="2024-07-06T08:39:12.867" v="4070" actId="1076"/>
          <ac:picMkLst>
            <pc:docMk/>
            <pc:sldMk cId="1023559397" sldId="338"/>
            <ac:picMk id="5" creationId="{4FC2DDEE-BB6D-A94F-8DD9-CAE911F48156}"/>
          </ac:picMkLst>
        </pc:picChg>
        <pc:picChg chg="add mod">
          <ac:chgData name="tanaboon tongbuasirilai" userId="3a6fbbe2-a5cd-4f36-96f1-1e3cf3325333" providerId="ADAL" clId="{509AA3B3-AAF2-474D-A3F8-A16C94656D1B}" dt="2024-07-06T08:39:09.865" v="4068" actId="164"/>
          <ac:picMkLst>
            <pc:docMk/>
            <pc:sldMk cId="1023559397" sldId="338"/>
            <ac:picMk id="7" creationId="{245A67BA-416D-CCB6-7277-7CB494693F5B}"/>
          </ac:picMkLst>
        </pc:picChg>
      </pc:sldChg>
      <pc:sldChg chg="addSp delSp modSp new mod setBg">
        <pc:chgData name="tanaboon tongbuasirilai" userId="3a6fbbe2-a5cd-4f36-96f1-1e3cf3325333" providerId="ADAL" clId="{509AA3B3-AAF2-474D-A3F8-A16C94656D1B}" dt="2024-07-06T08:43:17.307" v="4228" actId="27614"/>
        <pc:sldMkLst>
          <pc:docMk/>
          <pc:sldMk cId="3178089531" sldId="339"/>
        </pc:sldMkLst>
        <pc:spChg chg="mod">
          <ac:chgData name="tanaboon tongbuasirilai" userId="3a6fbbe2-a5cd-4f36-96f1-1e3cf3325333" providerId="ADAL" clId="{509AA3B3-AAF2-474D-A3F8-A16C94656D1B}" dt="2024-07-06T08:43:00.688" v="4227" actId="26606"/>
          <ac:spMkLst>
            <pc:docMk/>
            <pc:sldMk cId="3178089531" sldId="339"/>
            <ac:spMk id="2" creationId="{3D8ED1E8-EC69-638A-F829-52CBEB7D29CE}"/>
          </ac:spMkLst>
        </pc:spChg>
        <pc:spChg chg="del">
          <ac:chgData name="tanaboon tongbuasirilai" userId="3a6fbbe2-a5cd-4f36-96f1-1e3cf3325333" providerId="ADAL" clId="{509AA3B3-AAF2-474D-A3F8-A16C94656D1B}" dt="2024-07-06T08:42:46.236" v="4225" actId="478"/>
          <ac:spMkLst>
            <pc:docMk/>
            <pc:sldMk cId="3178089531" sldId="339"/>
            <ac:spMk id="3" creationId="{BC03CB6B-E205-E80A-71B9-07327DD395BE}"/>
          </ac:spMkLst>
        </pc:spChg>
        <pc:spChg chg="add">
          <ac:chgData name="tanaboon tongbuasirilai" userId="3a6fbbe2-a5cd-4f36-96f1-1e3cf3325333" providerId="ADAL" clId="{509AA3B3-AAF2-474D-A3F8-A16C94656D1B}" dt="2024-07-06T08:43:00.688" v="4227" actId="26606"/>
          <ac:spMkLst>
            <pc:docMk/>
            <pc:sldMk cId="3178089531" sldId="339"/>
            <ac:spMk id="10" creationId="{A8384FB5-9ADC-4DDC-881B-597D56F5B15D}"/>
          </ac:spMkLst>
        </pc:spChg>
        <pc:spChg chg="add">
          <ac:chgData name="tanaboon tongbuasirilai" userId="3a6fbbe2-a5cd-4f36-96f1-1e3cf3325333" providerId="ADAL" clId="{509AA3B3-AAF2-474D-A3F8-A16C94656D1B}" dt="2024-07-06T08:43:00.688" v="4227" actId="26606"/>
          <ac:spMkLst>
            <pc:docMk/>
            <pc:sldMk cId="3178089531" sldId="339"/>
            <ac:spMk id="12" creationId="{1199E1B1-A8C0-4FE8-A5A8-1CB41D69F857}"/>
          </ac:spMkLst>
        </pc:spChg>
        <pc:spChg chg="add">
          <ac:chgData name="tanaboon tongbuasirilai" userId="3a6fbbe2-a5cd-4f36-96f1-1e3cf3325333" providerId="ADAL" clId="{509AA3B3-AAF2-474D-A3F8-A16C94656D1B}" dt="2024-07-06T08:43:00.688" v="4227" actId="26606"/>
          <ac:spMkLst>
            <pc:docMk/>
            <pc:sldMk cId="3178089531" sldId="339"/>
            <ac:spMk id="14" creationId="{84A8DE83-DE75-4B41-9DB4-A7EC0B0DEC0B}"/>
          </ac:spMkLst>
        </pc:spChg>
        <pc:spChg chg="add">
          <ac:chgData name="tanaboon tongbuasirilai" userId="3a6fbbe2-a5cd-4f36-96f1-1e3cf3325333" providerId="ADAL" clId="{509AA3B3-AAF2-474D-A3F8-A16C94656D1B}" dt="2024-07-06T08:43:00.688" v="4227" actId="26606"/>
          <ac:spMkLst>
            <pc:docMk/>
            <pc:sldMk cId="3178089531" sldId="339"/>
            <ac:spMk id="16" creationId="{A7009A0A-BEF5-4EAC-AF15-E4F9F002E239}"/>
          </ac:spMkLst>
        </pc:spChg>
        <pc:picChg chg="add mod">
          <ac:chgData name="tanaboon tongbuasirilai" userId="3a6fbbe2-a5cd-4f36-96f1-1e3cf3325333" providerId="ADAL" clId="{509AA3B3-AAF2-474D-A3F8-A16C94656D1B}" dt="2024-07-06T08:43:17.307" v="4228" actId="27614"/>
          <ac:picMkLst>
            <pc:docMk/>
            <pc:sldMk cId="3178089531" sldId="339"/>
            <ac:picMk id="5" creationId="{06CB74A7-CE0B-1703-7B49-CE0507466346}"/>
          </ac:picMkLst>
        </pc:picChg>
      </pc:sldChg>
      <pc:sldChg chg="modSp new mod modNotesTx">
        <pc:chgData name="tanaboon tongbuasirilai" userId="3a6fbbe2-a5cd-4f36-96f1-1e3cf3325333" providerId="ADAL" clId="{509AA3B3-AAF2-474D-A3F8-A16C94656D1B}" dt="2024-07-06T13:51:51.472" v="4469" actId="20577"/>
        <pc:sldMkLst>
          <pc:docMk/>
          <pc:sldMk cId="2516092265" sldId="340"/>
        </pc:sldMkLst>
        <pc:spChg chg="mod">
          <ac:chgData name="tanaboon tongbuasirilai" userId="3a6fbbe2-a5cd-4f36-96f1-1e3cf3325333" providerId="ADAL" clId="{509AA3B3-AAF2-474D-A3F8-A16C94656D1B}" dt="2024-07-06T13:49:46.320" v="4369" actId="21"/>
          <ac:spMkLst>
            <pc:docMk/>
            <pc:sldMk cId="2516092265" sldId="340"/>
            <ac:spMk id="2" creationId="{2BF21BE6-E13F-E694-4DA2-9CA45F714BEB}"/>
          </ac:spMkLst>
        </pc:spChg>
        <pc:spChg chg="mod">
          <ac:chgData name="tanaboon tongbuasirilai" userId="3a6fbbe2-a5cd-4f36-96f1-1e3cf3325333" providerId="ADAL" clId="{509AA3B3-AAF2-474D-A3F8-A16C94656D1B}" dt="2024-07-06T13:50:37.139" v="4383" actId="20577"/>
          <ac:spMkLst>
            <pc:docMk/>
            <pc:sldMk cId="2516092265" sldId="340"/>
            <ac:spMk id="3" creationId="{C779C139-DBD4-F7F3-23EE-25C50D5EB22D}"/>
          </ac:spMkLst>
        </pc:spChg>
      </pc:sldChg>
      <pc:sldChg chg="modSp new mod">
        <pc:chgData name="tanaboon tongbuasirilai" userId="3a6fbbe2-a5cd-4f36-96f1-1e3cf3325333" providerId="ADAL" clId="{509AA3B3-AAF2-474D-A3F8-A16C94656D1B}" dt="2024-07-07T02:39:25.358" v="4576" actId="20577"/>
        <pc:sldMkLst>
          <pc:docMk/>
          <pc:sldMk cId="3920393507" sldId="341"/>
        </pc:sldMkLst>
        <pc:spChg chg="mod">
          <ac:chgData name="tanaboon tongbuasirilai" userId="3a6fbbe2-a5cd-4f36-96f1-1e3cf3325333" providerId="ADAL" clId="{509AA3B3-AAF2-474D-A3F8-A16C94656D1B}" dt="2024-07-07T02:39:25.358" v="4576" actId="20577"/>
          <ac:spMkLst>
            <pc:docMk/>
            <pc:sldMk cId="3920393507" sldId="341"/>
            <ac:spMk id="3" creationId="{4046D82D-68C3-4FEE-3BB7-424E817159AE}"/>
          </ac:spMkLst>
        </pc:spChg>
      </pc:sldChg>
      <pc:sldChg chg="modSp new mod">
        <pc:chgData name="tanaboon tongbuasirilai" userId="3a6fbbe2-a5cd-4f36-96f1-1e3cf3325333" providerId="ADAL" clId="{509AA3B3-AAF2-474D-A3F8-A16C94656D1B}" dt="2024-07-07T02:41:46.749" v="4603" actId="20577"/>
        <pc:sldMkLst>
          <pc:docMk/>
          <pc:sldMk cId="784784880" sldId="342"/>
        </pc:sldMkLst>
        <pc:spChg chg="mod">
          <ac:chgData name="tanaboon tongbuasirilai" userId="3a6fbbe2-a5cd-4f36-96f1-1e3cf3325333" providerId="ADAL" clId="{509AA3B3-AAF2-474D-A3F8-A16C94656D1B}" dt="2024-07-07T02:41:46.749" v="4603" actId="20577"/>
          <ac:spMkLst>
            <pc:docMk/>
            <pc:sldMk cId="784784880" sldId="342"/>
            <ac:spMk id="2" creationId="{CA7114BA-4856-72CC-5CAD-5F62ED660036}"/>
          </ac:spMkLst>
        </pc:spChg>
      </pc:sldChg>
    </pc:docChg>
  </pc:docChgLst>
  <pc:docChgLst>
    <pc:chgData name="tanaboon tongbuasirilai" userId="3a6fbbe2-a5cd-4f36-96f1-1e3cf3325333" providerId="ADAL" clId="{B6B02774-9053-42CF-9EFA-164DCC486953}"/>
    <pc:docChg chg="undo redo custSel addSld delSld modSld sldOrd delMainMaster">
      <pc:chgData name="tanaboon tongbuasirilai" userId="3a6fbbe2-a5cd-4f36-96f1-1e3cf3325333" providerId="ADAL" clId="{B6B02774-9053-42CF-9EFA-164DCC486953}" dt="2024-07-17T04:57:03.063" v="3043" actId="47"/>
      <pc:docMkLst>
        <pc:docMk/>
      </pc:docMkLst>
      <pc:sldChg chg="addSp delSp modSp mod setBg delDesignElem">
        <pc:chgData name="tanaboon tongbuasirilai" userId="3a6fbbe2-a5cd-4f36-96f1-1e3cf3325333" providerId="ADAL" clId="{B6B02774-9053-42CF-9EFA-164DCC486953}" dt="2024-07-09T09:24:21.927" v="721"/>
        <pc:sldMkLst>
          <pc:docMk/>
          <pc:sldMk cId="3814678877" sldId="256"/>
        </pc:sldMkLst>
        <pc:spChg chg="mod">
          <ac:chgData name="tanaboon tongbuasirilai" userId="3a6fbbe2-a5cd-4f36-96f1-1e3cf3325333" providerId="ADAL" clId="{B6B02774-9053-42CF-9EFA-164DCC486953}" dt="2024-07-08T09:00:35.756" v="33" actId="14100"/>
          <ac:spMkLst>
            <pc:docMk/>
            <pc:sldMk cId="3814678877" sldId="256"/>
            <ac:spMk id="2" creationId="{CBB9943A-F7B6-7A96-FD50-B7ABB10BD354}"/>
          </ac:spMkLst>
        </pc:spChg>
        <pc:spChg chg="mod">
          <ac:chgData name="tanaboon tongbuasirilai" userId="3a6fbbe2-a5cd-4f36-96f1-1e3cf3325333" providerId="ADAL" clId="{B6B02774-9053-42CF-9EFA-164DCC486953}" dt="2024-07-08T09:00:48.818" v="42" actId="14100"/>
          <ac:spMkLst>
            <pc:docMk/>
            <pc:sldMk cId="3814678877" sldId="256"/>
            <ac:spMk id="3" creationId="{190B6416-97A8-EFC0-CD63-0AF5F86344AD}"/>
          </ac:spMkLst>
        </pc:spChg>
        <pc:spChg chg="del">
          <ac:chgData name="tanaboon tongbuasirilai" userId="3a6fbbe2-a5cd-4f36-96f1-1e3cf3325333" providerId="ADAL" clId="{B6B02774-9053-42CF-9EFA-164DCC486953}" dt="2024-07-08T09:00:31.572" v="32" actId="26606"/>
          <ac:spMkLst>
            <pc:docMk/>
            <pc:sldMk cId="3814678877" sldId="256"/>
            <ac:spMk id="24" creationId="{464EC53C-35C4-4E84-AFE2-A7D081852617}"/>
          </ac:spMkLst>
        </pc:spChg>
        <pc:spChg chg="del">
          <ac:chgData name="tanaboon tongbuasirilai" userId="3a6fbbe2-a5cd-4f36-96f1-1e3cf3325333" providerId="ADAL" clId="{B6B02774-9053-42CF-9EFA-164DCC486953}" dt="2024-07-08T09:00:31.572" v="32" actId="26606"/>
          <ac:spMkLst>
            <pc:docMk/>
            <pc:sldMk cId="3814678877" sldId="256"/>
            <ac:spMk id="26" creationId="{9A3F5928-D955-456A-97B5-AA390B8CE9D5}"/>
          </ac:spMkLst>
        </pc:spChg>
        <pc:spChg chg="del">
          <ac:chgData name="tanaboon tongbuasirilai" userId="3a6fbbe2-a5cd-4f36-96f1-1e3cf3325333" providerId="ADAL" clId="{B6B02774-9053-42CF-9EFA-164DCC486953}" dt="2024-07-08T09:00:31.572" v="32" actId="26606"/>
          <ac:spMkLst>
            <pc:docMk/>
            <pc:sldMk cId="3814678877" sldId="256"/>
            <ac:spMk id="30" creationId="{C5CB530E-515E-412C-9DF1-5F8FFBD6F383}"/>
          </ac:spMkLst>
        </pc:spChg>
        <pc:spChg chg="del">
          <ac:chgData name="tanaboon tongbuasirilai" userId="3a6fbbe2-a5cd-4f36-96f1-1e3cf3325333" providerId="ADAL" clId="{B6B02774-9053-42CF-9EFA-164DCC486953}" dt="2024-07-08T09:00:31.572" v="32" actId="26606"/>
          <ac:spMkLst>
            <pc:docMk/>
            <pc:sldMk cId="3814678877" sldId="256"/>
            <ac:spMk id="32" creationId="{712D4376-A578-4FF1-94FC-245E7A6A489F}"/>
          </ac:spMkLst>
        </pc:spChg>
        <pc:spChg chg="del">
          <ac:chgData name="tanaboon tongbuasirilai" userId="3a6fbbe2-a5cd-4f36-96f1-1e3cf3325333" providerId="ADAL" clId="{B6B02774-9053-42CF-9EFA-164DCC486953}" dt="2024-07-08T09:00:31.572" v="32" actId="26606"/>
          <ac:spMkLst>
            <pc:docMk/>
            <pc:sldMk cId="3814678877" sldId="256"/>
            <ac:spMk id="34" creationId="{AEA7509D-F04F-40CB-A0B3-EEF16499CC9F}"/>
          </ac:spMkLst>
        </pc:spChg>
        <pc:spChg chg="add del">
          <ac:chgData name="tanaboon tongbuasirilai" userId="3a6fbbe2-a5cd-4f36-96f1-1e3cf3325333" providerId="ADAL" clId="{B6B02774-9053-42CF-9EFA-164DCC486953}" dt="2024-07-09T09:24:21.927" v="721"/>
          <ac:spMkLst>
            <pc:docMk/>
            <pc:sldMk cId="3814678877" sldId="256"/>
            <ac:spMk id="39" creationId="{71B2258F-86CA-4D4D-8270-BC05FCDEBFB3}"/>
          </ac:spMkLst>
        </pc:spChg>
        <pc:picChg chg="mod">
          <ac:chgData name="tanaboon tongbuasirilai" userId="3a6fbbe2-a5cd-4f36-96f1-1e3cf3325333" providerId="ADAL" clId="{B6B02774-9053-42CF-9EFA-164DCC486953}" dt="2024-07-08T09:00:31.572" v="32" actId="26606"/>
          <ac:picMkLst>
            <pc:docMk/>
            <pc:sldMk cId="3814678877" sldId="256"/>
            <ac:picMk id="5" creationId="{2BBA12E9-3C44-13A5-70BA-E095E9284B2B}"/>
          </ac:picMkLst>
        </pc:picChg>
        <pc:cxnChg chg="del">
          <ac:chgData name="tanaboon tongbuasirilai" userId="3a6fbbe2-a5cd-4f36-96f1-1e3cf3325333" providerId="ADAL" clId="{B6B02774-9053-42CF-9EFA-164DCC486953}" dt="2024-07-08T09:00:31.572" v="32" actId="26606"/>
          <ac:cxnSpMkLst>
            <pc:docMk/>
            <pc:sldMk cId="3814678877" sldId="256"/>
            <ac:cxnSpMk id="28" creationId="{56020367-4FD5-4596-8E10-C5F095CD8DBF}"/>
          </ac:cxnSpMkLst>
        </pc:cxnChg>
      </pc:sldChg>
      <pc:sldChg chg="modSp mod">
        <pc:chgData name="tanaboon tongbuasirilai" userId="3a6fbbe2-a5cd-4f36-96f1-1e3cf3325333" providerId="ADAL" clId="{B6B02774-9053-42CF-9EFA-164DCC486953}" dt="2024-07-16T11:17:06.637" v="3005" actId="20577"/>
        <pc:sldMkLst>
          <pc:docMk/>
          <pc:sldMk cId="197051612" sldId="257"/>
        </pc:sldMkLst>
        <pc:spChg chg="mod">
          <ac:chgData name="tanaboon tongbuasirilai" userId="3a6fbbe2-a5cd-4f36-96f1-1e3cf3325333" providerId="ADAL" clId="{B6B02774-9053-42CF-9EFA-164DCC486953}" dt="2024-07-09T09:24:21.927" v="721"/>
          <ac:spMkLst>
            <pc:docMk/>
            <pc:sldMk cId="197051612" sldId="257"/>
            <ac:spMk id="2" creationId="{E3B043DE-EE15-C09C-C77C-37D112AC6C33}"/>
          </ac:spMkLst>
        </pc:spChg>
        <pc:spChg chg="mod">
          <ac:chgData name="tanaboon tongbuasirilai" userId="3a6fbbe2-a5cd-4f36-96f1-1e3cf3325333" providerId="ADAL" clId="{B6B02774-9053-42CF-9EFA-164DCC486953}" dt="2024-07-16T11:17:06.637" v="3005" actId="20577"/>
          <ac:spMkLst>
            <pc:docMk/>
            <pc:sldMk cId="197051612" sldId="257"/>
            <ac:spMk id="3" creationId="{70A2CE47-685E-4779-F0CC-B16F75A8CBD6}"/>
          </ac:spMkLst>
        </pc:spChg>
      </pc:sldChg>
      <pc:sldChg chg="del">
        <pc:chgData name="tanaboon tongbuasirilai" userId="3a6fbbe2-a5cd-4f36-96f1-1e3cf3325333" providerId="ADAL" clId="{B6B02774-9053-42CF-9EFA-164DCC486953}" dt="2024-07-09T01:41:19.229" v="48" actId="47"/>
        <pc:sldMkLst>
          <pc:docMk/>
          <pc:sldMk cId="4100901819" sldId="284"/>
        </pc:sldMkLst>
      </pc:sldChg>
      <pc:sldChg chg="del">
        <pc:chgData name="tanaboon tongbuasirilai" userId="3a6fbbe2-a5cd-4f36-96f1-1e3cf3325333" providerId="ADAL" clId="{B6B02774-9053-42CF-9EFA-164DCC486953}" dt="2024-07-09T01:41:19.229" v="48" actId="47"/>
        <pc:sldMkLst>
          <pc:docMk/>
          <pc:sldMk cId="2121230393" sldId="300"/>
        </pc:sldMkLst>
      </pc:sldChg>
      <pc:sldChg chg="del">
        <pc:chgData name="tanaboon tongbuasirilai" userId="3a6fbbe2-a5cd-4f36-96f1-1e3cf3325333" providerId="ADAL" clId="{B6B02774-9053-42CF-9EFA-164DCC486953}" dt="2024-07-09T01:41:19.229" v="48" actId="47"/>
        <pc:sldMkLst>
          <pc:docMk/>
          <pc:sldMk cId="671618872" sldId="301"/>
        </pc:sldMkLst>
      </pc:sldChg>
      <pc:sldChg chg="addSp delSp modSp mod delDesignElem modNotesTx">
        <pc:chgData name="tanaboon tongbuasirilai" userId="3a6fbbe2-a5cd-4f36-96f1-1e3cf3325333" providerId="ADAL" clId="{B6B02774-9053-42CF-9EFA-164DCC486953}" dt="2024-07-09T09:24:21.927" v="721"/>
        <pc:sldMkLst>
          <pc:docMk/>
          <pc:sldMk cId="3564680050" sldId="304"/>
        </pc:sldMkLst>
        <pc:spChg chg="mod">
          <ac:chgData name="tanaboon tongbuasirilai" userId="3a6fbbe2-a5cd-4f36-96f1-1e3cf3325333" providerId="ADAL" clId="{B6B02774-9053-42CF-9EFA-164DCC486953}" dt="2024-07-09T01:43:23.574" v="66" actId="26606"/>
          <ac:spMkLst>
            <pc:docMk/>
            <pc:sldMk cId="3564680050" sldId="304"/>
            <ac:spMk id="2" creationId="{975217A7-8F9C-B39D-BAEE-B6F2DA653DD6}"/>
          </ac:spMkLst>
        </pc:spChg>
        <pc:spChg chg="mod">
          <ac:chgData name="tanaboon tongbuasirilai" userId="3a6fbbe2-a5cd-4f36-96f1-1e3cf3325333" providerId="ADAL" clId="{B6B02774-9053-42CF-9EFA-164DCC486953}" dt="2024-07-09T01:44:22.197" v="78" actId="207"/>
          <ac:spMkLst>
            <pc:docMk/>
            <pc:sldMk cId="3564680050" sldId="304"/>
            <ac:spMk id="3" creationId="{9F6FC210-EF15-485B-DAD5-A1039145AD9E}"/>
          </ac:spMkLst>
        </pc:spChg>
        <pc:spChg chg="del">
          <ac:chgData name="tanaboon tongbuasirilai" userId="3a6fbbe2-a5cd-4f36-96f1-1e3cf3325333" providerId="ADAL" clId="{B6B02774-9053-42CF-9EFA-164DCC486953}" dt="2024-07-09T01:43:23.574" v="66" actId="26606"/>
          <ac:spMkLst>
            <pc:docMk/>
            <pc:sldMk cId="3564680050" sldId="304"/>
            <ac:spMk id="8" creationId="{B6CDA21F-E7AF-4C75-8395-33F58D5B0E45}"/>
          </ac:spMkLst>
        </pc:spChg>
        <pc:spChg chg="del">
          <ac:chgData name="tanaboon tongbuasirilai" userId="3a6fbbe2-a5cd-4f36-96f1-1e3cf3325333" providerId="ADAL" clId="{B6B02774-9053-42CF-9EFA-164DCC486953}" dt="2024-07-09T01:43:23.574" v="66" actId="26606"/>
          <ac:spMkLst>
            <pc:docMk/>
            <pc:sldMk cId="3564680050" sldId="304"/>
            <ac:spMk id="15" creationId="{D5B0017B-2ECA-49AF-B397-DC140825DF8D}"/>
          </ac:spMkLst>
        </pc:spChg>
        <pc:grpChg chg="del">
          <ac:chgData name="tanaboon tongbuasirilai" userId="3a6fbbe2-a5cd-4f36-96f1-1e3cf3325333" providerId="ADAL" clId="{B6B02774-9053-42CF-9EFA-164DCC486953}" dt="2024-07-09T01:43:23.574" v="66" actId="26606"/>
          <ac:grpSpMkLst>
            <pc:docMk/>
            <pc:sldMk cId="3564680050" sldId="304"/>
            <ac:grpSpMk id="10" creationId="{AE1C45F0-260A-458C-96ED-C1F6D2151219}"/>
          </ac:grpSpMkLst>
        </pc:grpChg>
        <pc:picChg chg="add">
          <ac:chgData name="tanaboon tongbuasirilai" userId="3a6fbbe2-a5cd-4f36-96f1-1e3cf3325333" providerId="ADAL" clId="{B6B02774-9053-42CF-9EFA-164DCC486953}" dt="2024-07-09T01:43:23.574" v="66" actId="26606"/>
          <ac:picMkLst>
            <pc:docMk/>
            <pc:sldMk cId="3564680050" sldId="304"/>
            <ac:picMk id="19" creationId="{62C49B09-684B-FF24-DFC9-CBE20B15C2D7}"/>
          </ac:picMkLst>
        </pc:picChg>
        <pc:cxnChg chg="del">
          <ac:chgData name="tanaboon tongbuasirilai" userId="3a6fbbe2-a5cd-4f36-96f1-1e3cf3325333" providerId="ADAL" clId="{B6B02774-9053-42CF-9EFA-164DCC486953}" dt="2024-07-09T01:43:23.574" v="66" actId="26606"/>
          <ac:cxnSpMkLst>
            <pc:docMk/>
            <pc:sldMk cId="3564680050" sldId="304"/>
            <ac:cxnSpMk id="17" creationId="{6CF1BAF6-AD41-4082-B212-8A1F9A2E8779}"/>
          </ac:cxnSpMkLst>
        </pc:cxnChg>
        <pc:cxnChg chg="add del">
          <ac:chgData name="tanaboon tongbuasirilai" userId="3a6fbbe2-a5cd-4f36-96f1-1e3cf3325333" providerId="ADAL" clId="{B6B02774-9053-42CF-9EFA-164DCC486953}" dt="2024-07-09T09:24:21.927" v="721"/>
          <ac:cxnSpMkLst>
            <pc:docMk/>
            <pc:sldMk cId="3564680050" sldId="304"/>
            <ac:cxnSpMk id="23" creationId="{1503BFE4-729B-D9D0-C17B-501E6AF1127A}"/>
          </ac:cxnSpMkLst>
        </pc:cxnChg>
      </pc:sldChg>
      <pc:sldChg chg="addSp delSp modSp mod delDesignElem">
        <pc:chgData name="tanaboon tongbuasirilai" userId="3a6fbbe2-a5cd-4f36-96f1-1e3cf3325333" providerId="ADAL" clId="{B6B02774-9053-42CF-9EFA-164DCC486953}" dt="2024-07-09T09:24:21.927" v="721"/>
        <pc:sldMkLst>
          <pc:docMk/>
          <pc:sldMk cId="1382598167" sldId="305"/>
        </pc:sldMkLst>
        <pc:spChg chg="mod">
          <ac:chgData name="tanaboon tongbuasirilai" userId="3a6fbbe2-a5cd-4f36-96f1-1e3cf3325333" providerId="ADAL" clId="{B6B02774-9053-42CF-9EFA-164DCC486953}" dt="2024-07-09T01:46:05.050" v="126" actId="26606"/>
          <ac:spMkLst>
            <pc:docMk/>
            <pc:sldMk cId="1382598167" sldId="305"/>
            <ac:spMk id="2" creationId="{B7AEFD7E-908B-4C44-E5B3-206E1FAC6DBA}"/>
          </ac:spMkLst>
        </pc:spChg>
        <pc:spChg chg="del">
          <ac:chgData name="tanaboon tongbuasirilai" userId="3a6fbbe2-a5cd-4f36-96f1-1e3cf3325333" providerId="ADAL" clId="{B6B02774-9053-42CF-9EFA-164DCC486953}" dt="2024-07-09T01:44:58.049" v="79" actId="478"/>
          <ac:spMkLst>
            <pc:docMk/>
            <pc:sldMk cId="1382598167" sldId="305"/>
            <ac:spMk id="3" creationId="{31AF140B-4110-DD2A-B369-D8408B2A1773}"/>
          </ac:spMkLst>
        </pc:spChg>
        <pc:spChg chg="add del mod ord">
          <ac:chgData name="tanaboon tongbuasirilai" userId="3a6fbbe2-a5cd-4f36-96f1-1e3cf3325333" providerId="ADAL" clId="{B6B02774-9053-42CF-9EFA-164DCC486953}" dt="2024-07-09T01:46:05.050" v="126" actId="26606"/>
          <ac:spMkLst>
            <pc:docMk/>
            <pc:sldMk cId="1382598167" sldId="305"/>
            <ac:spMk id="6" creationId="{4326B0EB-FF22-F4C0-6AD4-659246A6791A}"/>
          </ac:spMkLst>
        </pc:spChg>
        <pc:spChg chg="add del">
          <ac:chgData name="tanaboon tongbuasirilai" userId="3a6fbbe2-a5cd-4f36-96f1-1e3cf3325333" providerId="ADAL" clId="{B6B02774-9053-42CF-9EFA-164DCC486953}" dt="2024-07-09T01:45:09.853" v="83" actId="26606"/>
          <ac:spMkLst>
            <pc:docMk/>
            <pc:sldMk cId="1382598167" sldId="305"/>
            <ac:spMk id="9" creationId="{3ECBE1F1-D69B-4AFA-ABD5-8E41720EF6DE}"/>
          </ac:spMkLst>
        </pc:spChg>
        <pc:spChg chg="add del">
          <ac:chgData name="tanaboon tongbuasirilai" userId="3a6fbbe2-a5cd-4f36-96f1-1e3cf3325333" providerId="ADAL" clId="{B6B02774-9053-42CF-9EFA-164DCC486953}" dt="2024-07-09T01:45:09.853" v="83" actId="26606"/>
          <ac:spMkLst>
            <pc:docMk/>
            <pc:sldMk cId="1382598167" sldId="305"/>
            <ac:spMk id="11" creationId="{603A6265-E10C-4B85-9C20-E75FCAF9CC63}"/>
          </ac:spMkLst>
        </pc:spChg>
        <pc:spChg chg="add del">
          <ac:chgData name="tanaboon tongbuasirilai" userId="3a6fbbe2-a5cd-4f36-96f1-1e3cf3325333" providerId="ADAL" clId="{B6B02774-9053-42CF-9EFA-164DCC486953}" dt="2024-07-09T01:45:09.843" v="82" actId="26606"/>
          <ac:spMkLst>
            <pc:docMk/>
            <pc:sldMk cId="1382598167" sldId="305"/>
            <ac:spMk id="16" creationId="{AE3A741D-C19B-960A-5803-1C5887147820}"/>
          </ac:spMkLst>
        </pc:spChg>
        <pc:spChg chg="add del">
          <ac:chgData name="tanaboon tongbuasirilai" userId="3a6fbbe2-a5cd-4f36-96f1-1e3cf3325333" providerId="ADAL" clId="{B6B02774-9053-42CF-9EFA-164DCC486953}" dt="2024-07-09T01:45:09.843" v="82" actId="26606"/>
          <ac:spMkLst>
            <pc:docMk/>
            <pc:sldMk cId="1382598167" sldId="305"/>
            <ac:spMk id="18" creationId="{9C3A50E9-9119-7BC3-083B-2D84CCC78E47}"/>
          </ac:spMkLst>
        </pc:spChg>
        <pc:spChg chg="add del">
          <ac:chgData name="tanaboon tongbuasirilai" userId="3a6fbbe2-a5cd-4f36-96f1-1e3cf3325333" providerId="ADAL" clId="{B6B02774-9053-42CF-9EFA-164DCC486953}" dt="2024-07-09T01:45:09.843" v="82" actId="26606"/>
          <ac:spMkLst>
            <pc:docMk/>
            <pc:sldMk cId="1382598167" sldId="305"/>
            <ac:spMk id="20" creationId="{DC39DE25-0E4E-0AA7-0932-1D78C2372786}"/>
          </ac:spMkLst>
        </pc:spChg>
        <pc:spChg chg="add del">
          <ac:chgData name="tanaboon tongbuasirilai" userId="3a6fbbe2-a5cd-4f36-96f1-1e3cf3325333" providerId="ADAL" clId="{B6B02774-9053-42CF-9EFA-164DCC486953}" dt="2024-07-09T01:45:09.843" v="82" actId="26606"/>
          <ac:spMkLst>
            <pc:docMk/>
            <pc:sldMk cId="1382598167" sldId="305"/>
            <ac:spMk id="22" creationId="{8D6EA299-0840-6DEA-E670-C49AEBC87E89}"/>
          </ac:spMkLst>
        </pc:spChg>
        <pc:spChg chg="add del">
          <ac:chgData name="tanaboon tongbuasirilai" userId="3a6fbbe2-a5cd-4f36-96f1-1e3cf3325333" providerId="ADAL" clId="{B6B02774-9053-42CF-9EFA-164DCC486953}" dt="2024-07-09T01:46:05.050" v="126" actId="26606"/>
          <ac:spMkLst>
            <pc:docMk/>
            <pc:sldMk cId="1382598167" sldId="305"/>
            <ac:spMk id="31" creationId="{A031F918-6C2A-4C3F-8785-651FF6135CE8}"/>
          </ac:spMkLst>
        </pc:spChg>
        <pc:spChg chg="add del">
          <ac:chgData name="tanaboon tongbuasirilai" userId="3a6fbbe2-a5cd-4f36-96f1-1e3cf3325333" providerId="ADAL" clId="{B6B02774-9053-42CF-9EFA-164DCC486953}" dt="2024-07-09T01:46:05.050" v="126" actId="26606"/>
          <ac:spMkLst>
            <pc:docMk/>
            <pc:sldMk cId="1382598167" sldId="305"/>
            <ac:spMk id="32" creationId="{AC40FFA8-CDA2-4745-9D0A-854FC4DBE2F4}"/>
          </ac:spMkLst>
        </pc:spChg>
        <pc:spChg chg="add del">
          <ac:chgData name="tanaboon tongbuasirilai" userId="3a6fbbe2-a5cd-4f36-96f1-1e3cf3325333" providerId="ADAL" clId="{B6B02774-9053-42CF-9EFA-164DCC486953}" dt="2024-07-09T09:24:21.927" v="721"/>
          <ac:spMkLst>
            <pc:docMk/>
            <pc:sldMk cId="1382598167" sldId="305"/>
            <ac:spMk id="37" creationId="{D4771268-CB57-404A-9271-370EB28F6090}"/>
          </ac:spMkLst>
        </pc:spChg>
        <pc:picChg chg="del mod ord">
          <ac:chgData name="tanaboon tongbuasirilai" userId="3a6fbbe2-a5cd-4f36-96f1-1e3cf3325333" providerId="ADAL" clId="{B6B02774-9053-42CF-9EFA-164DCC486953}" dt="2024-07-09T01:46:02.496" v="125" actId="478"/>
          <ac:picMkLst>
            <pc:docMk/>
            <pc:sldMk cId="1382598167" sldId="305"/>
            <ac:picMk id="5" creationId="{94C6BFA4-F867-E7A6-C3D3-39107605ACA2}"/>
          </ac:picMkLst>
        </pc:picChg>
        <pc:picChg chg="add mod">
          <ac:chgData name="tanaboon tongbuasirilai" userId="3a6fbbe2-a5cd-4f36-96f1-1e3cf3325333" providerId="ADAL" clId="{B6B02774-9053-42CF-9EFA-164DCC486953}" dt="2024-07-09T01:46:05.050" v="126" actId="26606"/>
          <ac:picMkLst>
            <pc:docMk/>
            <pc:sldMk cId="1382598167" sldId="305"/>
            <ac:picMk id="8" creationId="{898D464C-F13E-5796-8EEF-37066D1C31F1}"/>
          </ac:picMkLst>
        </pc:picChg>
        <pc:cxnChg chg="add del">
          <ac:chgData name="tanaboon tongbuasirilai" userId="3a6fbbe2-a5cd-4f36-96f1-1e3cf3325333" providerId="ADAL" clId="{B6B02774-9053-42CF-9EFA-164DCC486953}" dt="2024-07-09T01:45:46.796" v="124" actId="26606"/>
          <ac:cxnSpMkLst>
            <pc:docMk/>
            <pc:sldMk cId="1382598167" sldId="305"/>
            <ac:cxnSpMk id="24" creationId="{249EDD1B-F94D-B4E6-ACAA-566B9A26FDE3}"/>
          </ac:cxnSpMkLst>
        </pc:cxnChg>
        <pc:cxnChg chg="add del">
          <ac:chgData name="tanaboon tongbuasirilai" userId="3a6fbbe2-a5cd-4f36-96f1-1e3cf3325333" providerId="ADAL" clId="{B6B02774-9053-42CF-9EFA-164DCC486953}" dt="2024-07-09T01:45:46.784" v="123" actId="26606"/>
          <ac:cxnSpMkLst>
            <pc:docMk/>
            <pc:sldMk cId="1382598167" sldId="305"/>
            <ac:cxnSpMk id="29" creationId="{249EDD1B-F94D-B4E6-ACAA-566B9A26FDE3}"/>
          </ac:cxnSpMkLst>
        </pc:cxnChg>
      </pc:sldChg>
      <pc:sldChg chg="addSp delSp del delDesignElem">
        <pc:chgData name="tanaboon tongbuasirilai" userId="3a6fbbe2-a5cd-4f36-96f1-1e3cf3325333" providerId="ADAL" clId="{B6B02774-9053-42CF-9EFA-164DCC486953}" dt="2024-07-11T10:25:29.891" v="1941" actId="47"/>
        <pc:sldMkLst>
          <pc:docMk/>
          <pc:sldMk cId="354347956" sldId="306"/>
        </pc:sldMkLst>
        <pc:spChg chg="add del">
          <ac:chgData name="tanaboon tongbuasirilai" userId="3a6fbbe2-a5cd-4f36-96f1-1e3cf3325333" providerId="ADAL" clId="{B6B02774-9053-42CF-9EFA-164DCC486953}" dt="2024-07-09T09:24:21.927" v="721"/>
          <ac:spMkLst>
            <pc:docMk/>
            <pc:sldMk cId="354347956" sldId="306"/>
            <ac:spMk id="8" creationId="{1709F1D5-B0F1-4714-A239-E5B61C161915}"/>
          </ac:spMkLst>
        </pc:spChg>
        <pc:spChg chg="add del">
          <ac:chgData name="tanaboon tongbuasirilai" userId="3a6fbbe2-a5cd-4f36-96f1-1e3cf3325333" providerId="ADAL" clId="{B6B02774-9053-42CF-9EFA-164DCC486953}" dt="2024-07-09T09:24:21.927" v="721"/>
          <ac:spMkLst>
            <pc:docMk/>
            <pc:sldMk cId="354347956" sldId="306"/>
            <ac:spMk id="10" creationId="{228FB460-D3FF-4440-A020-05982A09E517}"/>
          </ac:spMkLst>
        </pc:spChg>
        <pc:spChg chg="add del">
          <ac:chgData name="tanaboon tongbuasirilai" userId="3a6fbbe2-a5cd-4f36-96f1-1e3cf3325333" providerId="ADAL" clId="{B6B02774-9053-42CF-9EFA-164DCC486953}" dt="2024-07-09T09:24:21.927" v="721"/>
          <ac:spMkLst>
            <pc:docMk/>
            <pc:sldMk cId="354347956" sldId="306"/>
            <ac:spMk id="12" creationId="{14847E93-7DC1-4D4B-8829-B19AA7137C50}"/>
          </ac:spMkLst>
        </pc:spChg>
        <pc:spChg chg="add del">
          <ac:chgData name="tanaboon tongbuasirilai" userId="3a6fbbe2-a5cd-4f36-96f1-1e3cf3325333" providerId="ADAL" clId="{B6B02774-9053-42CF-9EFA-164DCC486953}" dt="2024-07-09T09:24:21.927" v="721"/>
          <ac:spMkLst>
            <pc:docMk/>
            <pc:sldMk cId="354347956" sldId="306"/>
            <ac:spMk id="14" creationId="{5566D6E1-03A1-4D73-A4E0-35D74D568A04}"/>
          </ac:spMkLst>
        </pc:spChg>
        <pc:spChg chg="add del">
          <ac:chgData name="tanaboon tongbuasirilai" userId="3a6fbbe2-a5cd-4f36-96f1-1e3cf3325333" providerId="ADAL" clId="{B6B02774-9053-42CF-9EFA-164DCC486953}" dt="2024-07-09T09:24:21.927" v="721"/>
          <ac:spMkLst>
            <pc:docMk/>
            <pc:sldMk cId="354347956" sldId="306"/>
            <ac:spMk id="16" creationId="{9F835A99-04AC-494A-A572-AFE8413CC938}"/>
          </ac:spMkLst>
        </pc:spChg>
        <pc:spChg chg="add del">
          <ac:chgData name="tanaboon tongbuasirilai" userId="3a6fbbe2-a5cd-4f36-96f1-1e3cf3325333" providerId="ADAL" clId="{B6B02774-9053-42CF-9EFA-164DCC486953}" dt="2024-07-09T09:24:21.927" v="721"/>
          <ac:spMkLst>
            <pc:docMk/>
            <pc:sldMk cId="354347956" sldId="306"/>
            <ac:spMk id="18" creationId="{7B786209-1B0B-4CA9-9BDD-F7327066A84D}"/>
          </ac:spMkLst>
        </pc:spChg>
        <pc:spChg chg="add del">
          <ac:chgData name="tanaboon tongbuasirilai" userId="3a6fbbe2-a5cd-4f36-96f1-1e3cf3325333" providerId="ADAL" clId="{B6B02774-9053-42CF-9EFA-164DCC486953}" dt="2024-07-09T09:24:21.927" v="721"/>
          <ac:spMkLst>
            <pc:docMk/>
            <pc:sldMk cId="354347956" sldId="306"/>
            <ac:spMk id="20" creationId="{2D2964BB-484D-45AE-AD66-D407D0629652}"/>
          </ac:spMkLst>
        </pc:spChg>
        <pc:spChg chg="add del">
          <ac:chgData name="tanaboon tongbuasirilai" userId="3a6fbbe2-a5cd-4f36-96f1-1e3cf3325333" providerId="ADAL" clId="{B6B02774-9053-42CF-9EFA-164DCC486953}" dt="2024-07-09T09:24:21.927" v="721"/>
          <ac:spMkLst>
            <pc:docMk/>
            <pc:sldMk cId="354347956" sldId="306"/>
            <ac:spMk id="22" creationId="{6691AC69-A76E-4DAB-B565-468B6B87ACF3}"/>
          </ac:spMkLst>
        </pc:spChg>
      </pc:sldChg>
      <pc:sldChg chg="addSp delSp del delDesignElem">
        <pc:chgData name="tanaboon tongbuasirilai" userId="3a6fbbe2-a5cd-4f36-96f1-1e3cf3325333" providerId="ADAL" clId="{B6B02774-9053-42CF-9EFA-164DCC486953}" dt="2024-07-11T10:25:29.891" v="1941" actId="47"/>
        <pc:sldMkLst>
          <pc:docMk/>
          <pc:sldMk cId="2192579450" sldId="307"/>
        </pc:sldMkLst>
        <pc:spChg chg="add del">
          <ac:chgData name="tanaboon tongbuasirilai" userId="3a6fbbe2-a5cd-4f36-96f1-1e3cf3325333" providerId="ADAL" clId="{B6B02774-9053-42CF-9EFA-164DCC486953}" dt="2024-07-09T09:24:21.927" v="721"/>
          <ac:spMkLst>
            <pc:docMk/>
            <pc:sldMk cId="2192579450" sldId="307"/>
            <ac:spMk id="10" creationId="{058A14AF-9FB5-4CC7-BA35-E8E85D3EDF0E}"/>
          </ac:spMkLst>
        </pc:spChg>
        <pc:spChg chg="add del">
          <ac:chgData name="tanaboon tongbuasirilai" userId="3a6fbbe2-a5cd-4f36-96f1-1e3cf3325333" providerId="ADAL" clId="{B6B02774-9053-42CF-9EFA-164DCC486953}" dt="2024-07-09T09:24:21.927" v="721"/>
          <ac:spMkLst>
            <pc:docMk/>
            <pc:sldMk cId="2192579450" sldId="307"/>
            <ac:spMk id="12" creationId="{3A9A4357-BD1D-4622-A4FE-766E6AB8DE84}"/>
          </ac:spMkLst>
        </pc:spChg>
        <pc:spChg chg="add del">
          <ac:chgData name="tanaboon tongbuasirilai" userId="3a6fbbe2-a5cd-4f36-96f1-1e3cf3325333" providerId="ADAL" clId="{B6B02774-9053-42CF-9EFA-164DCC486953}" dt="2024-07-09T09:24:21.927" v="721"/>
          <ac:spMkLst>
            <pc:docMk/>
            <pc:sldMk cId="2192579450" sldId="307"/>
            <ac:spMk id="14" creationId="{E659831F-0D9A-4C63-9EBB-8435B85A440F}"/>
          </ac:spMkLst>
        </pc:spChg>
        <pc:spChg chg="add del">
          <ac:chgData name="tanaboon tongbuasirilai" userId="3a6fbbe2-a5cd-4f36-96f1-1e3cf3325333" providerId="ADAL" clId="{B6B02774-9053-42CF-9EFA-164DCC486953}" dt="2024-07-09T09:24:21.927" v="721"/>
          <ac:spMkLst>
            <pc:docMk/>
            <pc:sldMk cId="2192579450" sldId="307"/>
            <ac:spMk id="16" creationId="{E6995CE5-F890-4ABA-82A2-26507CE8D2A3}"/>
          </ac:spMkLst>
        </pc:spChg>
      </pc:sldChg>
      <pc:sldChg chg="addSp delSp del delDesignElem">
        <pc:chgData name="tanaboon tongbuasirilai" userId="3a6fbbe2-a5cd-4f36-96f1-1e3cf3325333" providerId="ADAL" clId="{B6B02774-9053-42CF-9EFA-164DCC486953}" dt="2024-07-11T10:25:29.891" v="1941" actId="47"/>
        <pc:sldMkLst>
          <pc:docMk/>
          <pc:sldMk cId="529422253" sldId="308"/>
        </pc:sldMkLst>
        <pc:spChg chg="add del">
          <ac:chgData name="tanaboon tongbuasirilai" userId="3a6fbbe2-a5cd-4f36-96f1-1e3cf3325333" providerId="ADAL" clId="{B6B02774-9053-42CF-9EFA-164DCC486953}" dt="2024-07-09T09:24:21.927" v="721"/>
          <ac:spMkLst>
            <pc:docMk/>
            <pc:sldMk cId="529422253" sldId="308"/>
            <ac:spMk id="8" creationId="{907EF6B7-1338-4443-8C46-6A318D952DFD}"/>
          </ac:spMkLst>
        </pc:spChg>
        <pc:spChg chg="add del">
          <ac:chgData name="tanaboon tongbuasirilai" userId="3a6fbbe2-a5cd-4f36-96f1-1e3cf3325333" providerId="ADAL" clId="{B6B02774-9053-42CF-9EFA-164DCC486953}" dt="2024-07-09T09:24:21.927" v="721"/>
          <ac:spMkLst>
            <pc:docMk/>
            <pc:sldMk cId="529422253" sldId="308"/>
            <ac:spMk id="10" creationId="{DAAE4CDD-124C-4DCF-9584-B6033B545DD5}"/>
          </ac:spMkLst>
        </pc:spChg>
        <pc:spChg chg="add del">
          <ac:chgData name="tanaboon tongbuasirilai" userId="3a6fbbe2-a5cd-4f36-96f1-1e3cf3325333" providerId="ADAL" clId="{B6B02774-9053-42CF-9EFA-164DCC486953}" dt="2024-07-09T09:24:21.927" v="721"/>
          <ac:spMkLst>
            <pc:docMk/>
            <pc:sldMk cId="529422253" sldId="308"/>
            <ac:spMk id="12" creationId="{081E4A58-353D-44AE-B2FC-2A74E2E400F7}"/>
          </ac:spMkLst>
        </pc:spChg>
      </pc:sldChg>
      <pc:sldChg chg="addSp delSp del delDesignElem">
        <pc:chgData name="tanaboon tongbuasirilai" userId="3a6fbbe2-a5cd-4f36-96f1-1e3cf3325333" providerId="ADAL" clId="{B6B02774-9053-42CF-9EFA-164DCC486953}" dt="2024-07-11T10:25:29.891" v="1941" actId="47"/>
        <pc:sldMkLst>
          <pc:docMk/>
          <pc:sldMk cId="3819152921" sldId="309"/>
        </pc:sldMkLst>
        <pc:spChg chg="add del">
          <ac:chgData name="tanaboon tongbuasirilai" userId="3a6fbbe2-a5cd-4f36-96f1-1e3cf3325333" providerId="ADAL" clId="{B6B02774-9053-42CF-9EFA-164DCC486953}" dt="2024-07-09T09:24:21.927" v="721"/>
          <ac:spMkLst>
            <pc:docMk/>
            <pc:sldMk cId="3819152921" sldId="309"/>
            <ac:spMk id="8" creationId="{907EF6B7-1338-4443-8C46-6A318D952DFD}"/>
          </ac:spMkLst>
        </pc:spChg>
        <pc:spChg chg="add del">
          <ac:chgData name="tanaboon tongbuasirilai" userId="3a6fbbe2-a5cd-4f36-96f1-1e3cf3325333" providerId="ADAL" clId="{B6B02774-9053-42CF-9EFA-164DCC486953}" dt="2024-07-09T09:24:21.927" v="721"/>
          <ac:spMkLst>
            <pc:docMk/>
            <pc:sldMk cId="3819152921" sldId="309"/>
            <ac:spMk id="10" creationId="{DAAE4CDD-124C-4DCF-9584-B6033B545DD5}"/>
          </ac:spMkLst>
        </pc:spChg>
        <pc:spChg chg="add del">
          <ac:chgData name="tanaboon tongbuasirilai" userId="3a6fbbe2-a5cd-4f36-96f1-1e3cf3325333" providerId="ADAL" clId="{B6B02774-9053-42CF-9EFA-164DCC486953}" dt="2024-07-09T09:24:21.927" v="721"/>
          <ac:spMkLst>
            <pc:docMk/>
            <pc:sldMk cId="3819152921" sldId="309"/>
            <ac:spMk id="12" creationId="{081E4A58-353D-44AE-B2FC-2A74E2E400F7}"/>
          </ac:spMkLst>
        </pc:spChg>
      </pc:sldChg>
      <pc:sldChg chg="addSp delSp del delDesignElem">
        <pc:chgData name="tanaboon tongbuasirilai" userId="3a6fbbe2-a5cd-4f36-96f1-1e3cf3325333" providerId="ADAL" clId="{B6B02774-9053-42CF-9EFA-164DCC486953}" dt="2024-07-11T10:25:29.891" v="1941" actId="47"/>
        <pc:sldMkLst>
          <pc:docMk/>
          <pc:sldMk cId="1638458436" sldId="310"/>
        </pc:sldMkLst>
        <pc:spChg chg="add del">
          <ac:chgData name="tanaboon tongbuasirilai" userId="3a6fbbe2-a5cd-4f36-96f1-1e3cf3325333" providerId="ADAL" clId="{B6B02774-9053-42CF-9EFA-164DCC486953}" dt="2024-07-09T09:24:21.927" v="721"/>
          <ac:spMkLst>
            <pc:docMk/>
            <pc:sldMk cId="1638458436" sldId="310"/>
            <ac:spMk id="10" creationId="{32AEEBC8-9D30-42EF-95F2-386C2653FBF0}"/>
          </ac:spMkLst>
        </pc:spChg>
        <pc:spChg chg="add del">
          <ac:chgData name="tanaboon tongbuasirilai" userId="3a6fbbe2-a5cd-4f36-96f1-1e3cf3325333" providerId="ADAL" clId="{B6B02774-9053-42CF-9EFA-164DCC486953}" dt="2024-07-09T09:24:21.927" v="721"/>
          <ac:spMkLst>
            <pc:docMk/>
            <pc:sldMk cId="1638458436" sldId="310"/>
            <ac:spMk id="12" creationId="{2E92FA66-67D7-4CB4-94D3-E643A9AD4757}"/>
          </ac:spMkLst>
        </pc:spChg>
      </pc:sldChg>
      <pc:sldChg chg="addSp delSp del delDesignElem">
        <pc:chgData name="tanaboon tongbuasirilai" userId="3a6fbbe2-a5cd-4f36-96f1-1e3cf3325333" providerId="ADAL" clId="{B6B02774-9053-42CF-9EFA-164DCC486953}" dt="2024-07-11T10:25:29.891" v="1941" actId="47"/>
        <pc:sldMkLst>
          <pc:docMk/>
          <pc:sldMk cId="2167971969" sldId="311"/>
        </pc:sldMkLst>
        <pc:spChg chg="add del">
          <ac:chgData name="tanaboon tongbuasirilai" userId="3a6fbbe2-a5cd-4f36-96f1-1e3cf3325333" providerId="ADAL" clId="{B6B02774-9053-42CF-9EFA-164DCC486953}" dt="2024-07-09T09:24:21.927" v="721"/>
          <ac:spMkLst>
            <pc:docMk/>
            <pc:sldMk cId="2167971969" sldId="311"/>
            <ac:spMk id="22" creationId="{1CD81A2A-6ED4-4EF4-A14C-912D31E14800}"/>
          </ac:spMkLst>
        </pc:spChg>
        <pc:spChg chg="add del">
          <ac:chgData name="tanaboon tongbuasirilai" userId="3a6fbbe2-a5cd-4f36-96f1-1e3cf3325333" providerId="ADAL" clId="{B6B02774-9053-42CF-9EFA-164DCC486953}" dt="2024-07-09T09:24:21.927" v="721"/>
          <ac:spMkLst>
            <pc:docMk/>
            <pc:sldMk cId="2167971969" sldId="311"/>
            <ac:spMk id="24" creationId="{1661932C-CA15-4E17-B115-FAE7CBEE4789}"/>
          </ac:spMkLst>
        </pc:spChg>
        <pc:spChg chg="add del">
          <ac:chgData name="tanaboon tongbuasirilai" userId="3a6fbbe2-a5cd-4f36-96f1-1e3cf3325333" providerId="ADAL" clId="{B6B02774-9053-42CF-9EFA-164DCC486953}" dt="2024-07-09T09:24:21.927" v="721"/>
          <ac:spMkLst>
            <pc:docMk/>
            <pc:sldMk cId="2167971969" sldId="311"/>
            <ac:spMk id="26" creationId="{8590ADD5-9383-4D3D-9047-3DA2593CCB5D}"/>
          </ac:spMkLst>
        </pc:spChg>
        <pc:spChg chg="add del">
          <ac:chgData name="tanaboon tongbuasirilai" userId="3a6fbbe2-a5cd-4f36-96f1-1e3cf3325333" providerId="ADAL" clId="{B6B02774-9053-42CF-9EFA-164DCC486953}" dt="2024-07-09T09:24:21.927" v="721"/>
          <ac:spMkLst>
            <pc:docMk/>
            <pc:sldMk cId="2167971969" sldId="311"/>
            <ac:spMk id="28" creationId="{DABE3E45-88CF-45D8-8D40-C773324D93F6}"/>
          </ac:spMkLst>
        </pc:spChg>
        <pc:spChg chg="add del">
          <ac:chgData name="tanaboon tongbuasirilai" userId="3a6fbbe2-a5cd-4f36-96f1-1e3cf3325333" providerId="ADAL" clId="{B6B02774-9053-42CF-9EFA-164DCC486953}" dt="2024-07-09T09:24:21.927" v="721"/>
          <ac:spMkLst>
            <pc:docMk/>
            <pc:sldMk cId="2167971969" sldId="311"/>
            <ac:spMk id="32" creationId="{B91ECDA9-56DC-4270-8F33-01C5637B8CEB}"/>
          </ac:spMkLst>
        </pc:spChg>
        <pc:spChg chg="add del">
          <ac:chgData name="tanaboon tongbuasirilai" userId="3a6fbbe2-a5cd-4f36-96f1-1e3cf3325333" providerId="ADAL" clId="{B6B02774-9053-42CF-9EFA-164DCC486953}" dt="2024-07-09T09:24:21.927" v="721"/>
          <ac:spMkLst>
            <pc:docMk/>
            <pc:sldMk cId="2167971969" sldId="311"/>
            <ac:spMk id="34" creationId="{75F47824-961D-465D-84F9-EAE11BC6173B}"/>
          </ac:spMkLst>
        </pc:spChg>
        <pc:spChg chg="add del">
          <ac:chgData name="tanaboon tongbuasirilai" userId="3a6fbbe2-a5cd-4f36-96f1-1e3cf3325333" providerId="ADAL" clId="{B6B02774-9053-42CF-9EFA-164DCC486953}" dt="2024-07-09T09:24:21.927" v="721"/>
          <ac:spMkLst>
            <pc:docMk/>
            <pc:sldMk cId="2167971969" sldId="311"/>
            <ac:spMk id="36" creationId="{FEC9DA3E-C1D7-472D-B7C0-F71AE41FBA23}"/>
          </ac:spMkLst>
        </pc:spChg>
        <pc:cxnChg chg="add del">
          <ac:chgData name="tanaboon tongbuasirilai" userId="3a6fbbe2-a5cd-4f36-96f1-1e3cf3325333" providerId="ADAL" clId="{B6B02774-9053-42CF-9EFA-164DCC486953}" dt="2024-07-09T09:24:21.927" v="721"/>
          <ac:cxnSpMkLst>
            <pc:docMk/>
            <pc:sldMk cId="2167971969" sldId="311"/>
            <ac:cxnSpMk id="30" creationId="{49CD1692-827B-4C8D-B4A1-134FD04CF45C}"/>
          </ac:cxnSpMkLst>
        </pc:cxnChg>
      </pc:sldChg>
      <pc:sldChg chg="addSp delSp del delDesignElem">
        <pc:chgData name="tanaboon tongbuasirilai" userId="3a6fbbe2-a5cd-4f36-96f1-1e3cf3325333" providerId="ADAL" clId="{B6B02774-9053-42CF-9EFA-164DCC486953}" dt="2024-07-11T10:25:29.891" v="1941" actId="47"/>
        <pc:sldMkLst>
          <pc:docMk/>
          <pc:sldMk cId="56009924" sldId="312"/>
        </pc:sldMkLst>
        <pc:spChg chg="add del">
          <ac:chgData name="tanaboon tongbuasirilai" userId="3a6fbbe2-a5cd-4f36-96f1-1e3cf3325333" providerId="ADAL" clId="{B6B02774-9053-42CF-9EFA-164DCC486953}" dt="2024-07-09T09:24:21.927" v="721"/>
          <ac:spMkLst>
            <pc:docMk/>
            <pc:sldMk cId="56009924" sldId="312"/>
            <ac:spMk id="10" creationId="{058A14AF-9FB5-4CC7-BA35-E8E85D3EDF0E}"/>
          </ac:spMkLst>
        </pc:spChg>
        <pc:spChg chg="add del">
          <ac:chgData name="tanaboon tongbuasirilai" userId="3a6fbbe2-a5cd-4f36-96f1-1e3cf3325333" providerId="ADAL" clId="{B6B02774-9053-42CF-9EFA-164DCC486953}" dt="2024-07-09T09:24:21.927" v="721"/>
          <ac:spMkLst>
            <pc:docMk/>
            <pc:sldMk cId="56009924" sldId="312"/>
            <ac:spMk id="12" creationId="{3A9A4357-BD1D-4622-A4FE-766E6AB8DE84}"/>
          </ac:spMkLst>
        </pc:spChg>
        <pc:spChg chg="add del">
          <ac:chgData name="tanaboon tongbuasirilai" userId="3a6fbbe2-a5cd-4f36-96f1-1e3cf3325333" providerId="ADAL" clId="{B6B02774-9053-42CF-9EFA-164DCC486953}" dt="2024-07-09T09:24:21.927" v="721"/>
          <ac:spMkLst>
            <pc:docMk/>
            <pc:sldMk cId="56009924" sldId="312"/>
            <ac:spMk id="14" creationId="{E659831F-0D9A-4C63-9EBB-8435B85A440F}"/>
          </ac:spMkLst>
        </pc:spChg>
        <pc:spChg chg="add del">
          <ac:chgData name="tanaboon tongbuasirilai" userId="3a6fbbe2-a5cd-4f36-96f1-1e3cf3325333" providerId="ADAL" clId="{B6B02774-9053-42CF-9EFA-164DCC486953}" dt="2024-07-09T09:24:21.927" v="721"/>
          <ac:spMkLst>
            <pc:docMk/>
            <pc:sldMk cId="56009924" sldId="312"/>
            <ac:spMk id="16" creationId="{E6995CE5-F890-4ABA-82A2-26507CE8D2A3}"/>
          </ac:spMkLst>
        </pc:spChg>
      </pc:sldChg>
      <pc:sldChg chg="addSp delSp del delDesignElem">
        <pc:chgData name="tanaboon tongbuasirilai" userId="3a6fbbe2-a5cd-4f36-96f1-1e3cf3325333" providerId="ADAL" clId="{B6B02774-9053-42CF-9EFA-164DCC486953}" dt="2024-07-11T10:25:29.891" v="1941" actId="47"/>
        <pc:sldMkLst>
          <pc:docMk/>
          <pc:sldMk cId="4102225837" sldId="313"/>
        </pc:sldMkLst>
        <pc:spChg chg="add del">
          <ac:chgData name="tanaboon tongbuasirilai" userId="3a6fbbe2-a5cd-4f36-96f1-1e3cf3325333" providerId="ADAL" clId="{B6B02774-9053-42CF-9EFA-164DCC486953}" dt="2024-07-09T09:24:21.927" v="721"/>
          <ac:spMkLst>
            <pc:docMk/>
            <pc:sldMk cId="4102225837" sldId="313"/>
            <ac:spMk id="8" creationId="{DBF61EA3-B236-439E-9C0B-340980D56BEE}"/>
          </ac:spMkLst>
        </pc:spChg>
        <pc:spChg chg="add del">
          <ac:chgData name="tanaboon tongbuasirilai" userId="3a6fbbe2-a5cd-4f36-96f1-1e3cf3325333" providerId="ADAL" clId="{B6B02774-9053-42CF-9EFA-164DCC486953}" dt="2024-07-09T09:24:21.927" v="721"/>
          <ac:spMkLst>
            <pc:docMk/>
            <pc:sldMk cId="4102225837" sldId="313"/>
            <ac:spMk id="14" creationId="{E659831F-0D9A-4C63-9EBB-8435B85A440F}"/>
          </ac:spMkLst>
        </pc:spChg>
        <pc:grpChg chg="add del">
          <ac:chgData name="tanaboon tongbuasirilai" userId="3a6fbbe2-a5cd-4f36-96f1-1e3cf3325333" providerId="ADAL" clId="{B6B02774-9053-42CF-9EFA-164DCC486953}" dt="2024-07-09T09:24:21.927" v="721"/>
          <ac:grpSpMkLst>
            <pc:docMk/>
            <pc:sldMk cId="4102225837" sldId="313"/>
            <ac:grpSpMk id="10" creationId="{28FAF094-D087-493F-8DF9-A486C2D6BBAA}"/>
          </ac:grpSpMkLst>
        </pc:grpChg>
      </pc:sldChg>
      <pc:sldChg chg="addSp delSp del delDesignElem">
        <pc:chgData name="tanaboon tongbuasirilai" userId="3a6fbbe2-a5cd-4f36-96f1-1e3cf3325333" providerId="ADAL" clId="{B6B02774-9053-42CF-9EFA-164DCC486953}" dt="2024-07-11T10:25:29.891" v="1941" actId="47"/>
        <pc:sldMkLst>
          <pc:docMk/>
          <pc:sldMk cId="3177878946" sldId="314"/>
        </pc:sldMkLst>
        <pc:spChg chg="add del">
          <ac:chgData name="tanaboon tongbuasirilai" userId="3a6fbbe2-a5cd-4f36-96f1-1e3cf3325333" providerId="ADAL" clId="{B6B02774-9053-42CF-9EFA-164DCC486953}" dt="2024-07-09T09:24:21.927" v="721"/>
          <ac:spMkLst>
            <pc:docMk/>
            <pc:sldMk cId="3177878946" sldId="314"/>
            <ac:spMk id="3079" creationId="{6753252F-4873-4F63-801D-CC719279A7D5}"/>
          </ac:spMkLst>
        </pc:spChg>
        <pc:spChg chg="add del">
          <ac:chgData name="tanaboon tongbuasirilai" userId="3a6fbbe2-a5cd-4f36-96f1-1e3cf3325333" providerId="ADAL" clId="{B6B02774-9053-42CF-9EFA-164DCC486953}" dt="2024-07-09T09:24:21.927" v="721"/>
          <ac:spMkLst>
            <pc:docMk/>
            <pc:sldMk cId="3177878946" sldId="314"/>
            <ac:spMk id="3081" creationId="{047C8CCB-F95D-4249-92DD-651249D3535A}"/>
          </ac:spMkLst>
        </pc:spChg>
      </pc:sldChg>
      <pc:sldChg chg="addSp delSp modSp del delDesignElem">
        <pc:chgData name="tanaboon tongbuasirilai" userId="3a6fbbe2-a5cd-4f36-96f1-1e3cf3325333" providerId="ADAL" clId="{B6B02774-9053-42CF-9EFA-164DCC486953}" dt="2024-07-11T10:25:29.891" v="1941" actId="47"/>
        <pc:sldMkLst>
          <pc:docMk/>
          <pc:sldMk cId="1176418495" sldId="315"/>
        </pc:sldMkLst>
        <pc:spChg chg="mod">
          <ac:chgData name="tanaboon tongbuasirilai" userId="3a6fbbe2-a5cd-4f36-96f1-1e3cf3325333" providerId="ADAL" clId="{B6B02774-9053-42CF-9EFA-164DCC486953}" dt="2024-07-09T09:24:21.927" v="721"/>
          <ac:spMkLst>
            <pc:docMk/>
            <pc:sldMk cId="1176418495" sldId="315"/>
            <ac:spMk id="2" creationId="{5BEE729D-7EE5-21D5-89F4-8B14F1A21CF2}"/>
          </ac:spMkLst>
        </pc:spChg>
        <pc:spChg chg="add del">
          <ac:chgData name="tanaboon tongbuasirilai" userId="3a6fbbe2-a5cd-4f36-96f1-1e3cf3325333" providerId="ADAL" clId="{B6B02774-9053-42CF-9EFA-164DCC486953}" dt="2024-07-09T09:24:21.927" v="721"/>
          <ac:spMkLst>
            <pc:docMk/>
            <pc:sldMk cId="1176418495" sldId="315"/>
            <ac:spMk id="26" creationId="{100EDD19-6802-4EC3-95CE-CFFAB042CFD6}"/>
          </ac:spMkLst>
        </pc:spChg>
        <pc:spChg chg="add del">
          <ac:chgData name="tanaboon tongbuasirilai" userId="3a6fbbe2-a5cd-4f36-96f1-1e3cf3325333" providerId="ADAL" clId="{B6B02774-9053-42CF-9EFA-164DCC486953}" dt="2024-07-09T09:24:21.927" v="721"/>
          <ac:spMkLst>
            <pc:docMk/>
            <pc:sldMk cId="1176418495" sldId="315"/>
            <ac:spMk id="27" creationId="{DB17E863-922E-4C26-BD64-E8FD41D28661}"/>
          </ac:spMkLst>
        </pc:spChg>
      </pc:sldChg>
      <pc:sldChg chg="addSp delSp del delDesignElem">
        <pc:chgData name="tanaboon tongbuasirilai" userId="3a6fbbe2-a5cd-4f36-96f1-1e3cf3325333" providerId="ADAL" clId="{B6B02774-9053-42CF-9EFA-164DCC486953}" dt="2024-07-11T10:25:29.891" v="1941" actId="47"/>
        <pc:sldMkLst>
          <pc:docMk/>
          <pc:sldMk cId="1937034808" sldId="316"/>
        </pc:sldMkLst>
        <pc:spChg chg="add del">
          <ac:chgData name="tanaboon tongbuasirilai" userId="3a6fbbe2-a5cd-4f36-96f1-1e3cf3325333" providerId="ADAL" clId="{B6B02774-9053-42CF-9EFA-164DCC486953}" dt="2024-07-09T09:24:21.927" v="721"/>
          <ac:spMkLst>
            <pc:docMk/>
            <pc:sldMk cId="1937034808" sldId="316"/>
            <ac:spMk id="10" creationId="{2B97F24A-32CE-4C1C-A50D-3016B394DCFB}"/>
          </ac:spMkLst>
        </pc:spChg>
        <pc:spChg chg="add del">
          <ac:chgData name="tanaboon tongbuasirilai" userId="3a6fbbe2-a5cd-4f36-96f1-1e3cf3325333" providerId="ADAL" clId="{B6B02774-9053-42CF-9EFA-164DCC486953}" dt="2024-07-09T09:24:21.927" v="721"/>
          <ac:spMkLst>
            <pc:docMk/>
            <pc:sldMk cId="1937034808" sldId="316"/>
            <ac:spMk id="12" creationId="{CD8B4F24-440B-49E9-B85D-733523DC064B}"/>
          </ac:spMkLst>
        </pc:spChg>
      </pc:sldChg>
      <pc:sldChg chg="addSp delSp del delDesignElem">
        <pc:chgData name="tanaboon tongbuasirilai" userId="3a6fbbe2-a5cd-4f36-96f1-1e3cf3325333" providerId="ADAL" clId="{B6B02774-9053-42CF-9EFA-164DCC486953}" dt="2024-07-11T10:25:29.891" v="1941" actId="47"/>
        <pc:sldMkLst>
          <pc:docMk/>
          <pc:sldMk cId="3557450709" sldId="317"/>
        </pc:sldMkLst>
        <pc:spChg chg="add del">
          <ac:chgData name="tanaboon tongbuasirilai" userId="3a6fbbe2-a5cd-4f36-96f1-1e3cf3325333" providerId="ADAL" clId="{B6B02774-9053-42CF-9EFA-164DCC486953}" dt="2024-07-09T09:24:21.927" v="721"/>
          <ac:spMkLst>
            <pc:docMk/>
            <pc:sldMk cId="3557450709" sldId="317"/>
            <ac:spMk id="21" creationId="{93245F62-CCC4-49E4-B95B-EA6C1E790510}"/>
          </ac:spMkLst>
        </pc:spChg>
        <pc:spChg chg="add del">
          <ac:chgData name="tanaboon tongbuasirilai" userId="3a6fbbe2-a5cd-4f36-96f1-1e3cf3325333" providerId="ADAL" clId="{B6B02774-9053-42CF-9EFA-164DCC486953}" dt="2024-07-09T09:24:21.927" v="721"/>
          <ac:spMkLst>
            <pc:docMk/>
            <pc:sldMk cId="3557450709" sldId="317"/>
            <ac:spMk id="23" creationId="{E6C0DD6B-6AA3-448F-9B99-8386295BC1B4}"/>
          </ac:spMkLst>
        </pc:spChg>
      </pc:sldChg>
      <pc:sldChg chg="addSp delSp del delDesignElem">
        <pc:chgData name="tanaboon tongbuasirilai" userId="3a6fbbe2-a5cd-4f36-96f1-1e3cf3325333" providerId="ADAL" clId="{B6B02774-9053-42CF-9EFA-164DCC486953}" dt="2024-07-11T10:25:29.891" v="1941" actId="47"/>
        <pc:sldMkLst>
          <pc:docMk/>
          <pc:sldMk cId="3257742852" sldId="318"/>
        </pc:sldMkLst>
        <pc:spChg chg="add del">
          <ac:chgData name="tanaboon tongbuasirilai" userId="3a6fbbe2-a5cd-4f36-96f1-1e3cf3325333" providerId="ADAL" clId="{B6B02774-9053-42CF-9EFA-164DCC486953}" dt="2024-07-09T09:24:21.927" v="721"/>
          <ac:spMkLst>
            <pc:docMk/>
            <pc:sldMk cId="3257742852" sldId="318"/>
            <ac:spMk id="17" creationId="{743AA782-23D1-4521-8CAD-47662984AA08}"/>
          </ac:spMkLst>
        </pc:spChg>
        <pc:spChg chg="add del">
          <ac:chgData name="tanaboon tongbuasirilai" userId="3a6fbbe2-a5cd-4f36-96f1-1e3cf3325333" providerId="ADAL" clId="{B6B02774-9053-42CF-9EFA-164DCC486953}" dt="2024-07-09T09:24:21.927" v="721"/>
          <ac:spMkLst>
            <pc:docMk/>
            <pc:sldMk cId="3257742852" sldId="318"/>
            <ac:spMk id="19" creationId="{71877DBC-BB60-40F0-AC93-2ACDBAAE60CE}"/>
          </ac:spMkLst>
        </pc:spChg>
      </pc:sldChg>
      <pc:sldChg chg="addSp delSp del delDesignElem">
        <pc:chgData name="tanaboon tongbuasirilai" userId="3a6fbbe2-a5cd-4f36-96f1-1e3cf3325333" providerId="ADAL" clId="{B6B02774-9053-42CF-9EFA-164DCC486953}" dt="2024-07-11T10:25:29.891" v="1941" actId="47"/>
        <pc:sldMkLst>
          <pc:docMk/>
          <pc:sldMk cId="1553523176" sldId="319"/>
        </pc:sldMkLst>
        <pc:spChg chg="add del">
          <ac:chgData name="tanaboon tongbuasirilai" userId="3a6fbbe2-a5cd-4f36-96f1-1e3cf3325333" providerId="ADAL" clId="{B6B02774-9053-42CF-9EFA-164DCC486953}" dt="2024-07-09T09:24:21.927" v="721"/>
          <ac:spMkLst>
            <pc:docMk/>
            <pc:sldMk cId="1553523176" sldId="319"/>
            <ac:spMk id="10" creationId="{058A14AF-9FB5-4CC7-BA35-E8E85D3EDF0E}"/>
          </ac:spMkLst>
        </pc:spChg>
        <pc:spChg chg="add del">
          <ac:chgData name="tanaboon tongbuasirilai" userId="3a6fbbe2-a5cd-4f36-96f1-1e3cf3325333" providerId="ADAL" clId="{B6B02774-9053-42CF-9EFA-164DCC486953}" dt="2024-07-09T09:24:21.927" v="721"/>
          <ac:spMkLst>
            <pc:docMk/>
            <pc:sldMk cId="1553523176" sldId="319"/>
            <ac:spMk id="12" creationId="{3A9A4357-BD1D-4622-A4FE-766E6AB8DE84}"/>
          </ac:spMkLst>
        </pc:spChg>
        <pc:spChg chg="add del">
          <ac:chgData name="tanaboon tongbuasirilai" userId="3a6fbbe2-a5cd-4f36-96f1-1e3cf3325333" providerId="ADAL" clId="{B6B02774-9053-42CF-9EFA-164DCC486953}" dt="2024-07-09T09:24:21.927" v="721"/>
          <ac:spMkLst>
            <pc:docMk/>
            <pc:sldMk cId="1553523176" sldId="319"/>
            <ac:spMk id="14" creationId="{E659831F-0D9A-4C63-9EBB-8435B85A440F}"/>
          </ac:spMkLst>
        </pc:spChg>
        <pc:spChg chg="add del">
          <ac:chgData name="tanaboon tongbuasirilai" userId="3a6fbbe2-a5cd-4f36-96f1-1e3cf3325333" providerId="ADAL" clId="{B6B02774-9053-42CF-9EFA-164DCC486953}" dt="2024-07-09T09:24:21.927" v="721"/>
          <ac:spMkLst>
            <pc:docMk/>
            <pc:sldMk cId="1553523176" sldId="319"/>
            <ac:spMk id="16" creationId="{E6995CE5-F890-4ABA-82A2-26507CE8D2A3}"/>
          </ac:spMkLst>
        </pc:spChg>
      </pc:sldChg>
      <pc:sldChg chg="addSp delSp del delDesignElem">
        <pc:chgData name="tanaboon tongbuasirilai" userId="3a6fbbe2-a5cd-4f36-96f1-1e3cf3325333" providerId="ADAL" clId="{B6B02774-9053-42CF-9EFA-164DCC486953}" dt="2024-07-11T10:25:29.891" v="1941" actId="47"/>
        <pc:sldMkLst>
          <pc:docMk/>
          <pc:sldMk cId="2407784866" sldId="320"/>
        </pc:sldMkLst>
        <pc:spChg chg="add del">
          <ac:chgData name="tanaboon tongbuasirilai" userId="3a6fbbe2-a5cd-4f36-96f1-1e3cf3325333" providerId="ADAL" clId="{B6B02774-9053-42CF-9EFA-164DCC486953}" dt="2024-07-09T09:24:21.927" v="721"/>
          <ac:spMkLst>
            <pc:docMk/>
            <pc:sldMk cId="2407784866" sldId="320"/>
            <ac:spMk id="5134" creationId="{327D73B4-9F5C-4A64-A179-51B9500CB8B5}"/>
          </ac:spMkLst>
        </pc:spChg>
        <pc:spChg chg="add del">
          <ac:chgData name="tanaboon tongbuasirilai" userId="3a6fbbe2-a5cd-4f36-96f1-1e3cf3325333" providerId="ADAL" clId="{B6B02774-9053-42CF-9EFA-164DCC486953}" dt="2024-07-09T09:24:21.927" v="721"/>
          <ac:spMkLst>
            <pc:docMk/>
            <pc:sldMk cId="2407784866" sldId="320"/>
            <ac:spMk id="5135" creationId="{E3020543-B24B-4EC4-8FFC-8DD88EEA91A8}"/>
          </ac:spMkLst>
        </pc:spChg>
        <pc:spChg chg="add del">
          <ac:chgData name="tanaboon tongbuasirilai" userId="3a6fbbe2-a5cd-4f36-96f1-1e3cf3325333" providerId="ADAL" clId="{B6B02774-9053-42CF-9EFA-164DCC486953}" dt="2024-07-09T09:24:21.927" v="721"/>
          <ac:spMkLst>
            <pc:docMk/>
            <pc:sldMk cId="2407784866" sldId="320"/>
            <ac:spMk id="5136" creationId="{C1F06963-6374-4B48-844F-071A9BAAAE02}"/>
          </ac:spMkLst>
        </pc:spChg>
        <pc:grpChg chg="add del">
          <ac:chgData name="tanaboon tongbuasirilai" userId="3a6fbbe2-a5cd-4f36-96f1-1e3cf3325333" providerId="ADAL" clId="{B6B02774-9053-42CF-9EFA-164DCC486953}" dt="2024-07-09T09:24:21.927" v="721"/>
          <ac:grpSpMkLst>
            <pc:docMk/>
            <pc:sldMk cId="2407784866" sldId="320"/>
            <ac:grpSpMk id="5131" creationId="{5614C7C0-FA1D-4105-8345-1DF76F9870A8}"/>
          </ac:grpSpMkLst>
        </pc:grpChg>
        <pc:cxnChg chg="add del">
          <ac:chgData name="tanaboon tongbuasirilai" userId="3a6fbbe2-a5cd-4f36-96f1-1e3cf3325333" providerId="ADAL" clId="{B6B02774-9053-42CF-9EFA-164DCC486953}" dt="2024-07-09T09:24:21.927" v="721"/>
          <ac:cxnSpMkLst>
            <pc:docMk/>
            <pc:sldMk cId="2407784866" sldId="320"/>
            <ac:cxnSpMk id="5137" creationId="{C49DA8F6-BCC1-4447-B54C-57856834B94B}"/>
          </ac:cxnSpMkLst>
        </pc:cxnChg>
      </pc:sldChg>
      <pc:sldChg chg="modSp del">
        <pc:chgData name="tanaboon tongbuasirilai" userId="3a6fbbe2-a5cd-4f36-96f1-1e3cf3325333" providerId="ADAL" clId="{B6B02774-9053-42CF-9EFA-164DCC486953}" dt="2024-07-11T10:25:29.891" v="1941" actId="47"/>
        <pc:sldMkLst>
          <pc:docMk/>
          <pc:sldMk cId="3689066524" sldId="321"/>
        </pc:sldMkLst>
        <pc:spChg chg="mod">
          <ac:chgData name="tanaboon tongbuasirilai" userId="3a6fbbe2-a5cd-4f36-96f1-1e3cf3325333" providerId="ADAL" clId="{B6B02774-9053-42CF-9EFA-164DCC486953}" dt="2024-07-09T09:24:21.927" v="721"/>
          <ac:spMkLst>
            <pc:docMk/>
            <pc:sldMk cId="3689066524" sldId="321"/>
            <ac:spMk id="2" creationId="{17BE70F8-A2EE-75C6-53B6-8004F2605C25}"/>
          </ac:spMkLst>
        </pc:spChg>
        <pc:spChg chg="mod">
          <ac:chgData name="tanaboon tongbuasirilai" userId="3a6fbbe2-a5cd-4f36-96f1-1e3cf3325333" providerId="ADAL" clId="{B6B02774-9053-42CF-9EFA-164DCC486953}" dt="2024-07-09T09:24:21.927" v="721"/>
          <ac:spMkLst>
            <pc:docMk/>
            <pc:sldMk cId="3689066524" sldId="321"/>
            <ac:spMk id="3" creationId="{39C6EE90-EA47-0DC7-B0DF-9DE35625418F}"/>
          </ac:spMkLst>
        </pc:spChg>
      </pc:sldChg>
      <pc:sldChg chg="addSp delSp del delDesignElem">
        <pc:chgData name="tanaboon tongbuasirilai" userId="3a6fbbe2-a5cd-4f36-96f1-1e3cf3325333" providerId="ADAL" clId="{B6B02774-9053-42CF-9EFA-164DCC486953}" dt="2024-07-11T10:25:29.891" v="1941" actId="47"/>
        <pc:sldMkLst>
          <pc:docMk/>
          <pc:sldMk cId="639121808" sldId="322"/>
        </pc:sldMkLst>
        <pc:spChg chg="add del">
          <ac:chgData name="tanaboon tongbuasirilai" userId="3a6fbbe2-a5cd-4f36-96f1-1e3cf3325333" providerId="ADAL" clId="{B6B02774-9053-42CF-9EFA-164DCC486953}" dt="2024-07-09T09:24:21.927" v="721"/>
          <ac:spMkLst>
            <pc:docMk/>
            <pc:sldMk cId="639121808" sldId="322"/>
            <ac:spMk id="14" creationId="{743AA782-23D1-4521-8CAD-47662984AA08}"/>
          </ac:spMkLst>
        </pc:spChg>
        <pc:spChg chg="add del">
          <ac:chgData name="tanaboon tongbuasirilai" userId="3a6fbbe2-a5cd-4f36-96f1-1e3cf3325333" providerId="ADAL" clId="{B6B02774-9053-42CF-9EFA-164DCC486953}" dt="2024-07-09T09:24:21.927" v="721"/>
          <ac:spMkLst>
            <pc:docMk/>
            <pc:sldMk cId="639121808" sldId="322"/>
            <ac:spMk id="16" creationId="{71877DBC-BB60-40F0-AC93-2ACDBAAE60CE}"/>
          </ac:spMkLst>
        </pc:spChg>
      </pc:sldChg>
      <pc:sldChg chg="addSp delSp del delDesignElem">
        <pc:chgData name="tanaboon tongbuasirilai" userId="3a6fbbe2-a5cd-4f36-96f1-1e3cf3325333" providerId="ADAL" clId="{B6B02774-9053-42CF-9EFA-164DCC486953}" dt="2024-07-11T10:25:29.891" v="1941" actId="47"/>
        <pc:sldMkLst>
          <pc:docMk/>
          <pc:sldMk cId="284092232" sldId="323"/>
        </pc:sldMkLst>
        <pc:spChg chg="add del">
          <ac:chgData name="tanaboon tongbuasirilai" userId="3a6fbbe2-a5cd-4f36-96f1-1e3cf3325333" providerId="ADAL" clId="{B6B02774-9053-42CF-9EFA-164DCC486953}" dt="2024-07-09T09:24:21.927" v="721"/>
          <ac:spMkLst>
            <pc:docMk/>
            <pc:sldMk cId="284092232" sldId="323"/>
            <ac:spMk id="10" creationId="{743AA782-23D1-4521-8CAD-47662984AA08}"/>
          </ac:spMkLst>
        </pc:spChg>
        <pc:spChg chg="add del">
          <ac:chgData name="tanaboon tongbuasirilai" userId="3a6fbbe2-a5cd-4f36-96f1-1e3cf3325333" providerId="ADAL" clId="{B6B02774-9053-42CF-9EFA-164DCC486953}" dt="2024-07-09T09:24:21.927" v="721"/>
          <ac:spMkLst>
            <pc:docMk/>
            <pc:sldMk cId="284092232" sldId="323"/>
            <ac:spMk id="12" creationId="{71877DBC-BB60-40F0-AC93-2ACDBAAE60CE}"/>
          </ac:spMkLst>
        </pc:spChg>
      </pc:sldChg>
      <pc:sldChg chg="addSp delSp del delDesignElem">
        <pc:chgData name="tanaboon tongbuasirilai" userId="3a6fbbe2-a5cd-4f36-96f1-1e3cf3325333" providerId="ADAL" clId="{B6B02774-9053-42CF-9EFA-164DCC486953}" dt="2024-07-11T10:25:29.891" v="1941" actId="47"/>
        <pc:sldMkLst>
          <pc:docMk/>
          <pc:sldMk cId="3065063299" sldId="324"/>
        </pc:sldMkLst>
        <pc:spChg chg="add del">
          <ac:chgData name="tanaboon tongbuasirilai" userId="3a6fbbe2-a5cd-4f36-96f1-1e3cf3325333" providerId="ADAL" clId="{B6B02774-9053-42CF-9EFA-164DCC486953}" dt="2024-07-09T09:24:21.927" v="721"/>
          <ac:spMkLst>
            <pc:docMk/>
            <pc:sldMk cId="3065063299" sldId="324"/>
            <ac:spMk id="9" creationId="{F944E337-3E5D-4A1F-A5A1-2057F25B8A7B}"/>
          </ac:spMkLst>
        </pc:spChg>
        <pc:spChg chg="add del">
          <ac:chgData name="tanaboon tongbuasirilai" userId="3a6fbbe2-a5cd-4f36-96f1-1e3cf3325333" providerId="ADAL" clId="{B6B02774-9053-42CF-9EFA-164DCC486953}" dt="2024-07-09T09:24:21.927" v="721"/>
          <ac:spMkLst>
            <pc:docMk/>
            <pc:sldMk cId="3065063299" sldId="324"/>
            <ac:spMk id="11" creationId="{4DA50D69-7CF7-4844-B844-A2B821C77F24}"/>
          </ac:spMkLst>
        </pc:spChg>
      </pc:sldChg>
      <pc:sldChg chg="addSp delSp modSp del delDesignElem">
        <pc:chgData name="tanaboon tongbuasirilai" userId="3a6fbbe2-a5cd-4f36-96f1-1e3cf3325333" providerId="ADAL" clId="{B6B02774-9053-42CF-9EFA-164DCC486953}" dt="2024-07-11T10:25:29.891" v="1941" actId="47"/>
        <pc:sldMkLst>
          <pc:docMk/>
          <pc:sldMk cId="2472407794" sldId="325"/>
        </pc:sldMkLst>
        <pc:spChg chg="mod">
          <ac:chgData name="tanaboon tongbuasirilai" userId="3a6fbbe2-a5cd-4f36-96f1-1e3cf3325333" providerId="ADAL" clId="{B6B02774-9053-42CF-9EFA-164DCC486953}" dt="2024-07-09T09:24:21.927" v="721"/>
          <ac:spMkLst>
            <pc:docMk/>
            <pc:sldMk cId="2472407794" sldId="325"/>
            <ac:spMk id="2" creationId="{A227C0F7-F749-8586-4763-92D2D549FC8D}"/>
          </ac:spMkLst>
        </pc:spChg>
        <pc:spChg chg="add del">
          <ac:chgData name="tanaboon tongbuasirilai" userId="3a6fbbe2-a5cd-4f36-96f1-1e3cf3325333" providerId="ADAL" clId="{B6B02774-9053-42CF-9EFA-164DCC486953}" dt="2024-07-09T09:24:21.927" v="721"/>
          <ac:spMkLst>
            <pc:docMk/>
            <pc:sldMk cId="2472407794" sldId="325"/>
            <ac:spMk id="14" creationId="{35DB3719-6FDC-4E5D-891D-FF40B7300F64}"/>
          </ac:spMkLst>
        </pc:spChg>
        <pc:spChg chg="add del">
          <ac:chgData name="tanaboon tongbuasirilai" userId="3a6fbbe2-a5cd-4f36-96f1-1e3cf3325333" providerId="ADAL" clId="{B6B02774-9053-42CF-9EFA-164DCC486953}" dt="2024-07-09T09:24:21.927" v="721"/>
          <ac:spMkLst>
            <pc:docMk/>
            <pc:sldMk cId="2472407794" sldId="325"/>
            <ac:spMk id="16" creationId="{E0CBAC23-2E3F-4A90-BA59-F8299F6A5439}"/>
          </ac:spMkLst>
        </pc:spChg>
      </pc:sldChg>
      <pc:sldChg chg="modSp del">
        <pc:chgData name="tanaboon tongbuasirilai" userId="3a6fbbe2-a5cd-4f36-96f1-1e3cf3325333" providerId="ADAL" clId="{B6B02774-9053-42CF-9EFA-164DCC486953}" dt="2024-07-11T10:25:29.891" v="1941" actId="47"/>
        <pc:sldMkLst>
          <pc:docMk/>
          <pc:sldMk cId="410482504" sldId="326"/>
        </pc:sldMkLst>
        <pc:spChg chg="mod">
          <ac:chgData name="tanaboon tongbuasirilai" userId="3a6fbbe2-a5cd-4f36-96f1-1e3cf3325333" providerId="ADAL" clId="{B6B02774-9053-42CF-9EFA-164DCC486953}" dt="2024-07-09T09:24:21.927" v="721"/>
          <ac:spMkLst>
            <pc:docMk/>
            <pc:sldMk cId="410482504" sldId="326"/>
            <ac:spMk id="2" creationId="{F7A692B3-2B38-9858-F1C1-B33ECF24573C}"/>
          </ac:spMkLst>
        </pc:spChg>
      </pc:sldChg>
      <pc:sldChg chg="addSp delSp del delDesignElem">
        <pc:chgData name="tanaboon tongbuasirilai" userId="3a6fbbe2-a5cd-4f36-96f1-1e3cf3325333" providerId="ADAL" clId="{B6B02774-9053-42CF-9EFA-164DCC486953}" dt="2024-07-11T10:25:29.891" v="1941" actId="47"/>
        <pc:sldMkLst>
          <pc:docMk/>
          <pc:sldMk cId="3356075109" sldId="327"/>
        </pc:sldMkLst>
        <pc:spChg chg="add del">
          <ac:chgData name="tanaboon tongbuasirilai" userId="3a6fbbe2-a5cd-4f36-96f1-1e3cf3325333" providerId="ADAL" clId="{B6B02774-9053-42CF-9EFA-164DCC486953}" dt="2024-07-09T09:24:21.927" v="721"/>
          <ac:spMkLst>
            <pc:docMk/>
            <pc:sldMk cId="3356075109" sldId="327"/>
            <ac:spMk id="10" creationId="{BCED4D40-4B67-4331-AC48-79B82B4A47D8}"/>
          </ac:spMkLst>
        </pc:spChg>
        <pc:spChg chg="add del">
          <ac:chgData name="tanaboon tongbuasirilai" userId="3a6fbbe2-a5cd-4f36-96f1-1e3cf3325333" providerId="ADAL" clId="{B6B02774-9053-42CF-9EFA-164DCC486953}" dt="2024-07-09T09:24:21.927" v="721"/>
          <ac:spMkLst>
            <pc:docMk/>
            <pc:sldMk cId="3356075109" sldId="327"/>
            <ac:spMk id="12" creationId="{670CEDEF-4F34-412E-84EE-329C1E936AF5}"/>
          </ac:spMkLst>
        </pc:spChg>
      </pc:sldChg>
      <pc:sldChg chg="addSp delSp del delDesignElem">
        <pc:chgData name="tanaboon tongbuasirilai" userId="3a6fbbe2-a5cd-4f36-96f1-1e3cf3325333" providerId="ADAL" clId="{B6B02774-9053-42CF-9EFA-164DCC486953}" dt="2024-07-11T10:25:29.891" v="1941" actId="47"/>
        <pc:sldMkLst>
          <pc:docMk/>
          <pc:sldMk cId="2394552530" sldId="328"/>
        </pc:sldMkLst>
        <pc:spChg chg="add del">
          <ac:chgData name="tanaboon tongbuasirilai" userId="3a6fbbe2-a5cd-4f36-96f1-1e3cf3325333" providerId="ADAL" clId="{B6B02774-9053-42CF-9EFA-164DCC486953}" dt="2024-07-09T09:24:21.927" v="721"/>
          <ac:spMkLst>
            <pc:docMk/>
            <pc:sldMk cId="2394552530" sldId="328"/>
            <ac:spMk id="22" creationId="{3ECBE1F1-D69B-4AFA-ABD5-8E41720EF6DE}"/>
          </ac:spMkLst>
        </pc:spChg>
        <pc:spChg chg="add del">
          <ac:chgData name="tanaboon tongbuasirilai" userId="3a6fbbe2-a5cd-4f36-96f1-1e3cf3325333" providerId="ADAL" clId="{B6B02774-9053-42CF-9EFA-164DCC486953}" dt="2024-07-09T09:24:21.927" v="721"/>
          <ac:spMkLst>
            <pc:docMk/>
            <pc:sldMk cId="2394552530" sldId="328"/>
            <ac:spMk id="23" creationId="{603A6265-E10C-4B85-9C20-E75FCAF9CC63}"/>
          </ac:spMkLst>
        </pc:spChg>
      </pc:sldChg>
      <pc:sldChg chg="addSp delSp del delDesignElem">
        <pc:chgData name="tanaboon tongbuasirilai" userId="3a6fbbe2-a5cd-4f36-96f1-1e3cf3325333" providerId="ADAL" clId="{B6B02774-9053-42CF-9EFA-164DCC486953}" dt="2024-07-11T10:25:29.891" v="1941" actId="47"/>
        <pc:sldMkLst>
          <pc:docMk/>
          <pc:sldMk cId="1310145692" sldId="329"/>
        </pc:sldMkLst>
        <pc:spChg chg="add del">
          <ac:chgData name="tanaboon tongbuasirilai" userId="3a6fbbe2-a5cd-4f36-96f1-1e3cf3325333" providerId="ADAL" clId="{B6B02774-9053-42CF-9EFA-164DCC486953}" dt="2024-07-09T09:24:21.927" v="721"/>
          <ac:spMkLst>
            <pc:docMk/>
            <pc:sldMk cId="1310145692" sldId="329"/>
            <ac:spMk id="9" creationId="{3ECBE1F1-D69B-4AFA-ABD5-8E41720EF6DE}"/>
          </ac:spMkLst>
        </pc:spChg>
        <pc:spChg chg="add del">
          <ac:chgData name="tanaboon tongbuasirilai" userId="3a6fbbe2-a5cd-4f36-96f1-1e3cf3325333" providerId="ADAL" clId="{B6B02774-9053-42CF-9EFA-164DCC486953}" dt="2024-07-09T09:24:21.927" v="721"/>
          <ac:spMkLst>
            <pc:docMk/>
            <pc:sldMk cId="1310145692" sldId="329"/>
            <ac:spMk id="11" creationId="{603A6265-E10C-4B85-9C20-E75FCAF9CC63}"/>
          </ac:spMkLst>
        </pc:spChg>
      </pc:sldChg>
      <pc:sldChg chg="modSp del">
        <pc:chgData name="tanaboon tongbuasirilai" userId="3a6fbbe2-a5cd-4f36-96f1-1e3cf3325333" providerId="ADAL" clId="{B6B02774-9053-42CF-9EFA-164DCC486953}" dt="2024-07-11T10:25:29.891" v="1941" actId="47"/>
        <pc:sldMkLst>
          <pc:docMk/>
          <pc:sldMk cId="623670776" sldId="330"/>
        </pc:sldMkLst>
        <pc:spChg chg="mod">
          <ac:chgData name="tanaboon tongbuasirilai" userId="3a6fbbe2-a5cd-4f36-96f1-1e3cf3325333" providerId="ADAL" clId="{B6B02774-9053-42CF-9EFA-164DCC486953}" dt="2024-07-09T09:24:21.927" v="721"/>
          <ac:spMkLst>
            <pc:docMk/>
            <pc:sldMk cId="623670776" sldId="330"/>
            <ac:spMk id="2" creationId="{A227C0F7-F749-8586-4763-92D2D549FC8D}"/>
          </ac:spMkLst>
        </pc:spChg>
      </pc:sldChg>
      <pc:sldChg chg="addSp delSp del delDesignElem">
        <pc:chgData name="tanaboon tongbuasirilai" userId="3a6fbbe2-a5cd-4f36-96f1-1e3cf3325333" providerId="ADAL" clId="{B6B02774-9053-42CF-9EFA-164DCC486953}" dt="2024-07-11T10:25:29.891" v="1941" actId="47"/>
        <pc:sldMkLst>
          <pc:docMk/>
          <pc:sldMk cId="3149383070" sldId="331"/>
        </pc:sldMkLst>
        <pc:spChg chg="add del">
          <ac:chgData name="tanaboon tongbuasirilai" userId="3a6fbbe2-a5cd-4f36-96f1-1e3cf3325333" providerId="ADAL" clId="{B6B02774-9053-42CF-9EFA-164DCC486953}" dt="2024-07-09T09:24:21.927" v="721"/>
          <ac:spMkLst>
            <pc:docMk/>
            <pc:sldMk cId="3149383070" sldId="331"/>
            <ac:spMk id="18" creationId="{BACC6370-2D7E-4714-9D71-7542949D7D5D}"/>
          </ac:spMkLst>
        </pc:spChg>
        <pc:spChg chg="add del">
          <ac:chgData name="tanaboon tongbuasirilai" userId="3a6fbbe2-a5cd-4f36-96f1-1e3cf3325333" providerId="ADAL" clId="{B6B02774-9053-42CF-9EFA-164DCC486953}" dt="2024-07-09T09:24:21.927" v="721"/>
          <ac:spMkLst>
            <pc:docMk/>
            <pc:sldMk cId="3149383070" sldId="331"/>
            <ac:spMk id="20" creationId="{F68B3F68-107C-434F-AA38-110D5EA91B85}"/>
          </ac:spMkLst>
        </pc:spChg>
        <pc:spChg chg="add del">
          <ac:chgData name="tanaboon tongbuasirilai" userId="3a6fbbe2-a5cd-4f36-96f1-1e3cf3325333" providerId="ADAL" clId="{B6B02774-9053-42CF-9EFA-164DCC486953}" dt="2024-07-09T09:24:21.927" v="721"/>
          <ac:spMkLst>
            <pc:docMk/>
            <pc:sldMk cId="3149383070" sldId="331"/>
            <ac:spMk id="22" creationId="{AAD0DBB9-1A4B-4391-81D4-CB19F9AB918A}"/>
          </ac:spMkLst>
        </pc:spChg>
        <pc:spChg chg="add del">
          <ac:chgData name="tanaboon tongbuasirilai" userId="3a6fbbe2-a5cd-4f36-96f1-1e3cf3325333" providerId="ADAL" clId="{B6B02774-9053-42CF-9EFA-164DCC486953}" dt="2024-07-09T09:24:21.927" v="721"/>
          <ac:spMkLst>
            <pc:docMk/>
            <pc:sldMk cId="3149383070" sldId="331"/>
            <ac:spMk id="24" creationId="{063BBA22-50EA-4C4D-BE05-F1CE4E63AA56}"/>
          </ac:spMkLst>
        </pc:spChg>
      </pc:sldChg>
      <pc:sldChg chg="addSp delSp del delDesignElem">
        <pc:chgData name="tanaboon tongbuasirilai" userId="3a6fbbe2-a5cd-4f36-96f1-1e3cf3325333" providerId="ADAL" clId="{B6B02774-9053-42CF-9EFA-164DCC486953}" dt="2024-07-11T10:25:29.891" v="1941" actId="47"/>
        <pc:sldMkLst>
          <pc:docMk/>
          <pc:sldMk cId="2575989025" sldId="332"/>
        </pc:sldMkLst>
        <pc:spChg chg="add del">
          <ac:chgData name="tanaboon tongbuasirilai" userId="3a6fbbe2-a5cd-4f36-96f1-1e3cf3325333" providerId="ADAL" clId="{B6B02774-9053-42CF-9EFA-164DCC486953}" dt="2024-07-09T09:24:21.927" v="721"/>
          <ac:spMkLst>
            <pc:docMk/>
            <pc:sldMk cId="2575989025" sldId="332"/>
            <ac:spMk id="1047" creationId="{B163B796-84D7-4069-93D0-7A496A03AA19}"/>
          </ac:spMkLst>
        </pc:spChg>
        <pc:spChg chg="add del">
          <ac:chgData name="tanaboon tongbuasirilai" userId="3a6fbbe2-a5cd-4f36-96f1-1e3cf3325333" providerId="ADAL" clId="{B6B02774-9053-42CF-9EFA-164DCC486953}" dt="2024-07-09T09:24:21.927" v="721"/>
          <ac:spMkLst>
            <pc:docMk/>
            <pc:sldMk cId="2575989025" sldId="332"/>
            <ac:spMk id="1054" creationId="{75CC5FF6-C911-4883-B5F7-F5F3E29A8BDE}"/>
          </ac:spMkLst>
        </pc:spChg>
        <pc:spChg chg="add del">
          <ac:chgData name="tanaboon tongbuasirilai" userId="3a6fbbe2-a5cd-4f36-96f1-1e3cf3325333" providerId="ADAL" clId="{B6B02774-9053-42CF-9EFA-164DCC486953}" dt="2024-07-09T09:24:21.927" v="721"/>
          <ac:spMkLst>
            <pc:docMk/>
            <pc:sldMk cId="2575989025" sldId="332"/>
            <ac:spMk id="1055" creationId="{D410E918-5C84-4D9A-9CFE-CD3CCB173E70}"/>
          </ac:spMkLst>
        </pc:spChg>
        <pc:spChg chg="add del">
          <ac:chgData name="tanaboon tongbuasirilai" userId="3a6fbbe2-a5cd-4f36-96f1-1e3cf3325333" providerId="ADAL" clId="{B6B02774-9053-42CF-9EFA-164DCC486953}" dt="2024-07-09T09:24:21.927" v="721"/>
          <ac:spMkLst>
            <pc:docMk/>
            <pc:sldMk cId="2575989025" sldId="332"/>
            <ac:spMk id="1056" creationId="{84E2200F-ED39-40A1-A6F7-65A45ED6D752}"/>
          </ac:spMkLst>
        </pc:spChg>
        <pc:spChg chg="add del">
          <ac:chgData name="tanaboon tongbuasirilai" userId="3a6fbbe2-a5cd-4f36-96f1-1e3cf3325333" providerId="ADAL" clId="{B6B02774-9053-42CF-9EFA-164DCC486953}" dt="2024-07-09T09:24:21.927" v="721"/>
          <ac:spMkLst>
            <pc:docMk/>
            <pc:sldMk cId="2575989025" sldId="332"/>
            <ac:spMk id="1079" creationId="{A4AE5E3E-9489-4D5A-A458-72C3E481CB83}"/>
          </ac:spMkLst>
        </pc:spChg>
        <pc:spChg chg="add del">
          <ac:chgData name="tanaboon tongbuasirilai" userId="3a6fbbe2-a5cd-4f36-96f1-1e3cf3325333" providerId="ADAL" clId="{B6B02774-9053-42CF-9EFA-164DCC486953}" dt="2024-07-09T09:24:21.927" v="721"/>
          <ac:spMkLst>
            <pc:docMk/>
            <pc:sldMk cId="2575989025" sldId="332"/>
            <ac:spMk id="1080" creationId="{DE06513A-997E-439F-88F7-33C92E7454BE}"/>
          </ac:spMkLst>
        </pc:spChg>
        <pc:grpChg chg="add del">
          <ac:chgData name="tanaboon tongbuasirilai" userId="3a6fbbe2-a5cd-4f36-96f1-1e3cf3325333" providerId="ADAL" clId="{B6B02774-9053-42CF-9EFA-164DCC486953}" dt="2024-07-09T09:24:21.927" v="721"/>
          <ac:grpSpMkLst>
            <pc:docMk/>
            <pc:sldMk cId="2575989025" sldId="332"/>
            <ac:grpSpMk id="1049" creationId="{87A77F8F-E829-4314-9F44-36169F7548CE}"/>
          </ac:grpSpMkLst>
        </pc:grpChg>
        <pc:grpChg chg="add del">
          <ac:chgData name="tanaboon tongbuasirilai" userId="3a6fbbe2-a5cd-4f36-96f1-1e3cf3325333" providerId="ADAL" clId="{B6B02774-9053-42CF-9EFA-164DCC486953}" dt="2024-07-09T09:24:21.927" v="721"/>
          <ac:grpSpMkLst>
            <pc:docMk/>
            <pc:sldMk cId="2575989025" sldId="332"/>
            <ac:grpSpMk id="1057" creationId="{B138BDDD-D054-4F0A-BB1F-9D016848D623}"/>
          </ac:grpSpMkLst>
        </pc:grpChg>
        <pc:grpChg chg="add del">
          <ac:chgData name="tanaboon tongbuasirilai" userId="3a6fbbe2-a5cd-4f36-96f1-1e3cf3325333" providerId="ADAL" clId="{B6B02774-9053-42CF-9EFA-164DCC486953}" dt="2024-07-09T09:24:21.927" v="721"/>
          <ac:grpSpMkLst>
            <pc:docMk/>
            <pc:sldMk cId="2575989025" sldId="332"/>
            <ac:grpSpMk id="1062" creationId="{3726E6E6-780F-4A0A-A5F4-00A5D98CD976}"/>
          </ac:grpSpMkLst>
        </pc:grpChg>
        <pc:grpChg chg="add del">
          <ac:chgData name="tanaboon tongbuasirilai" userId="3a6fbbe2-a5cd-4f36-96f1-1e3cf3325333" providerId="ADAL" clId="{B6B02774-9053-42CF-9EFA-164DCC486953}" dt="2024-07-09T09:24:21.927" v="721"/>
          <ac:grpSpMkLst>
            <pc:docMk/>
            <pc:sldMk cId="2575989025" sldId="332"/>
            <ac:grpSpMk id="1063" creationId="{85AC4472-E842-4CF4-BD50-983305EDB343}"/>
          </ac:grpSpMkLst>
        </pc:grpChg>
        <pc:grpChg chg="add del">
          <ac:chgData name="tanaboon tongbuasirilai" userId="3a6fbbe2-a5cd-4f36-96f1-1e3cf3325333" providerId="ADAL" clId="{B6B02774-9053-42CF-9EFA-164DCC486953}" dt="2024-07-09T09:24:21.927" v="721"/>
          <ac:grpSpMkLst>
            <pc:docMk/>
            <pc:sldMk cId="2575989025" sldId="332"/>
            <ac:grpSpMk id="1069" creationId="{0E88FC08-D56F-45D4-AC54-B89F64697BE4}"/>
          </ac:grpSpMkLst>
        </pc:grpChg>
      </pc:sldChg>
      <pc:sldChg chg="modSp del">
        <pc:chgData name="tanaboon tongbuasirilai" userId="3a6fbbe2-a5cd-4f36-96f1-1e3cf3325333" providerId="ADAL" clId="{B6B02774-9053-42CF-9EFA-164DCC486953}" dt="2024-07-11T10:25:29.891" v="1941" actId="47"/>
        <pc:sldMkLst>
          <pc:docMk/>
          <pc:sldMk cId="1804787447" sldId="333"/>
        </pc:sldMkLst>
        <pc:spChg chg="mod">
          <ac:chgData name="tanaboon tongbuasirilai" userId="3a6fbbe2-a5cd-4f36-96f1-1e3cf3325333" providerId="ADAL" clId="{B6B02774-9053-42CF-9EFA-164DCC486953}" dt="2024-07-09T09:24:21.927" v="721"/>
          <ac:spMkLst>
            <pc:docMk/>
            <pc:sldMk cId="1804787447" sldId="333"/>
            <ac:spMk id="2" creationId="{22D23ADE-AE2A-EC4D-97ED-1C082CAAD8DA}"/>
          </ac:spMkLst>
        </pc:spChg>
      </pc:sldChg>
      <pc:sldChg chg="addSp delSp del delDesignElem">
        <pc:chgData name="tanaboon tongbuasirilai" userId="3a6fbbe2-a5cd-4f36-96f1-1e3cf3325333" providerId="ADAL" clId="{B6B02774-9053-42CF-9EFA-164DCC486953}" dt="2024-07-11T10:25:29.891" v="1941" actId="47"/>
        <pc:sldMkLst>
          <pc:docMk/>
          <pc:sldMk cId="640890766" sldId="334"/>
        </pc:sldMkLst>
        <pc:spChg chg="add del">
          <ac:chgData name="tanaboon tongbuasirilai" userId="3a6fbbe2-a5cd-4f36-96f1-1e3cf3325333" providerId="ADAL" clId="{B6B02774-9053-42CF-9EFA-164DCC486953}" dt="2024-07-09T09:24:21.927" v="721"/>
          <ac:spMkLst>
            <pc:docMk/>
            <pc:sldMk cId="640890766" sldId="334"/>
            <ac:spMk id="23" creationId="{058A14AF-9FB5-4CC7-BA35-E8E85D3EDF0E}"/>
          </ac:spMkLst>
        </pc:spChg>
        <pc:spChg chg="add del">
          <ac:chgData name="tanaboon tongbuasirilai" userId="3a6fbbe2-a5cd-4f36-96f1-1e3cf3325333" providerId="ADAL" clId="{B6B02774-9053-42CF-9EFA-164DCC486953}" dt="2024-07-09T09:24:21.927" v="721"/>
          <ac:spMkLst>
            <pc:docMk/>
            <pc:sldMk cId="640890766" sldId="334"/>
            <ac:spMk id="25" creationId="{3A9A4357-BD1D-4622-A4FE-766E6AB8DE84}"/>
          </ac:spMkLst>
        </pc:spChg>
        <pc:spChg chg="add del">
          <ac:chgData name="tanaboon tongbuasirilai" userId="3a6fbbe2-a5cd-4f36-96f1-1e3cf3325333" providerId="ADAL" clId="{B6B02774-9053-42CF-9EFA-164DCC486953}" dt="2024-07-09T09:24:21.927" v="721"/>
          <ac:spMkLst>
            <pc:docMk/>
            <pc:sldMk cId="640890766" sldId="334"/>
            <ac:spMk id="27" creationId="{E659831F-0D9A-4C63-9EBB-8435B85A440F}"/>
          </ac:spMkLst>
        </pc:spChg>
        <pc:spChg chg="add del">
          <ac:chgData name="tanaboon tongbuasirilai" userId="3a6fbbe2-a5cd-4f36-96f1-1e3cf3325333" providerId="ADAL" clId="{B6B02774-9053-42CF-9EFA-164DCC486953}" dt="2024-07-09T09:24:21.927" v="721"/>
          <ac:spMkLst>
            <pc:docMk/>
            <pc:sldMk cId="640890766" sldId="334"/>
            <ac:spMk id="29" creationId="{E6995CE5-F890-4ABA-82A2-26507CE8D2A3}"/>
          </ac:spMkLst>
        </pc:spChg>
      </pc:sldChg>
      <pc:sldChg chg="modSp del">
        <pc:chgData name="tanaboon tongbuasirilai" userId="3a6fbbe2-a5cd-4f36-96f1-1e3cf3325333" providerId="ADAL" clId="{B6B02774-9053-42CF-9EFA-164DCC486953}" dt="2024-07-11T10:25:29.891" v="1941" actId="47"/>
        <pc:sldMkLst>
          <pc:docMk/>
          <pc:sldMk cId="2802568196" sldId="335"/>
        </pc:sldMkLst>
        <pc:spChg chg="mod">
          <ac:chgData name="tanaboon tongbuasirilai" userId="3a6fbbe2-a5cd-4f36-96f1-1e3cf3325333" providerId="ADAL" clId="{B6B02774-9053-42CF-9EFA-164DCC486953}" dt="2024-07-09T09:24:21.927" v="721"/>
          <ac:spMkLst>
            <pc:docMk/>
            <pc:sldMk cId="2802568196" sldId="335"/>
            <ac:spMk id="2" creationId="{BBBC192F-7FF7-D437-E215-A8615A1D140E}"/>
          </ac:spMkLst>
        </pc:spChg>
      </pc:sldChg>
      <pc:sldChg chg="modSp del">
        <pc:chgData name="tanaboon tongbuasirilai" userId="3a6fbbe2-a5cd-4f36-96f1-1e3cf3325333" providerId="ADAL" clId="{B6B02774-9053-42CF-9EFA-164DCC486953}" dt="2024-07-11T10:25:29.891" v="1941" actId="47"/>
        <pc:sldMkLst>
          <pc:docMk/>
          <pc:sldMk cId="1413287554" sldId="336"/>
        </pc:sldMkLst>
        <pc:spChg chg="mod">
          <ac:chgData name="tanaboon tongbuasirilai" userId="3a6fbbe2-a5cd-4f36-96f1-1e3cf3325333" providerId="ADAL" clId="{B6B02774-9053-42CF-9EFA-164DCC486953}" dt="2024-07-09T09:24:21.927" v="721"/>
          <ac:spMkLst>
            <pc:docMk/>
            <pc:sldMk cId="1413287554" sldId="336"/>
            <ac:spMk id="2" creationId="{24B6E050-7A14-5582-B3D4-8354A6EAE905}"/>
          </ac:spMkLst>
        </pc:spChg>
      </pc:sldChg>
      <pc:sldChg chg="addSp delSp del delDesignElem">
        <pc:chgData name="tanaboon tongbuasirilai" userId="3a6fbbe2-a5cd-4f36-96f1-1e3cf3325333" providerId="ADAL" clId="{B6B02774-9053-42CF-9EFA-164DCC486953}" dt="2024-07-11T10:25:29.891" v="1941" actId="47"/>
        <pc:sldMkLst>
          <pc:docMk/>
          <pc:sldMk cId="1747268297" sldId="337"/>
        </pc:sldMkLst>
        <pc:spChg chg="add del">
          <ac:chgData name="tanaboon tongbuasirilai" userId="3a6fbbe2-a5cd-4f36-96f1-1e3cf3325333" providerId="ADAL" clId="{B6B02774-9053-42CF-9EFA-164DCC486953}" dt="2024-07-09T09:24:21.927" v="721"/>
          <ac:spMkLst>
            <pc:docMk/>
            <pc:sldMk cId="1747268297" sldId="337"/>
            <ac:spMk id="12" creationId="{352BEC0E-22F8-46D0-9632-375DB541B06C}"/>
          </ac:spMkLst>
        </pc:spChg>
        <pc:spChg chg="add del">
          <ac:chgData name="tanaboon tongbuasirilai" userId="3a6fbbe2-a5cd-4f36-96f1-1e3cf3325333" providerId="ADAL" clId="{B6B02774-9053-42CF-9EFA-164DCC486953}" dt="2024-07-09T09:24:21.927" v="721"/>
          <ac:spMkLst>
            <pc:docMk/>
            <pc:sldMk cId="1747268297" sldId="337"/>
            <ac:spMk id="14" creationId="{3FCFB1DE-0B7E-48CC-BA90-B2AB0889F9D6}"/>
          </ac:spMkLst>
        </pc:spChg>
      </pc:sldChg>
      <pc:sldChg chg="modSp del">
        <pc:chgData name="tanaboon tongbuasirilai" userId="3a6fbbe2-a5cd-4f36-96f1-1e3cf3325333" providerId="ADAL" clId="{B6B02774-9053-42CF-9EFA-164DCC486953}" dt="2024-07-11T10:25:29.891" v="1941" actId="47"/>
        <pc:sldMkLst>
          <pc:docMk/>
          <pc:sldMk cId="1023559397" sldId="338"/>
        </pc:sldMkLst>
        <pc:spChg chg="mod">
          <ac:chgData name="tanaboon tongbuasirilai" userId="3a6fbbe2-a5cd-4f36-96f1-1e3cf3325333" providerId="ADAL" clId="{B6B02774-9053-42CF-9EFA-164DCC486953}" dt="2024-07-09T09:24:21.927" v="721"/>
          <ac:spMkLst>
            <pc:docMk/>
            <pc:sldMk cId="1023559397" sldId="338"/>
            <ac:spMk id="2" creationId="{F47C4EE8-BC20-0F53-D27E-EC0B1151C1C7}"/>
          </ac:spMkLst>
        </pc:spChg>
      </pc:sldChg>
      <pc:sldChg chg="addSp delSp del delDesignElem">
        <pc:chgData name="tanaboon tongbuasirilai" userId="3a6fbbe2-a5cd-4f36-96f1-1e3cf3325333" providerId="ADAL" clId="{B6B02774-9053-42CF-9EFA-164DCC486953}" dt="2024-07-11T10:25:29.891" v="1941" actId="47"/>
        <pc:sldMkLst>
          <pc:docMk/>
          <pc:sldMk cId="3178089531" sldId="339"/>
        </pc:sldMkLst>
        <pc:spChg chg="add del">
          <ac:chgData name="tanaboon tongbuasirilai" userId="3a6fbbe2-a5cd-4f36-96f1-1e3cf3325333" providerId="ADAL" clId="{B6B02774-9053-42CF-9EFA-164DCC486953}" dt="2024-07-09T09:24:21.927" v="721"/>
          <ac:spMkLst>
            <pc:docMk/>
            <pc:sldMk cId="3178089531" sldId="339"/>
            <ac:spMk id="10" creationId="{A8384FB5-9ADC-4DDC-881B-597D56F5B15D}"/>
          </ac:spMkLst>
        </pc:spChg>
        <pc:spChg chg="add del">
          <ac:chgData name="tanaboon tongbuasirilai" userId="3a6fbbe2-a5cd-4f36-96f1-1e3cf3325333" providerId="ADAL" clId="{B6B02774-9053-42CF-9EFA-164DCC486953}" dt="2024-07-09T09:24:21.927" v="721"/>
          <ac:spMkLst>
            <pc:docMk/>
            <pc:sldMk cId="3178089531" sldId="339"/>
            <ac:spMk id="12" creationId="{1199E1B1-A8C0-4FE8-A5A8-1CB41D69F857}"/>
          </ac:spMkLst>
        </pc:spChg>
        <pc:spChg chg="add del">
          <ac:chgData name="tanaboon tongbuasirilai" userId="3a6fbbe2-a5cd-4f36-96f1-1e3cf3325333" providerId="ADAL" clId="{B6B02774-9053-42CF-9EFA-164DCC486953}" dt="2024-07-09T09:24:21.927" v="721"/>
          <ac:spMkLst>
            <pc:docMk/>
            <pc:sldMk cId="3178089531" sldId="339"/>
            <ac:spMk id="14" creationId="{84A8DE83-DE75-4B41-9DB4-A7EC0B0DEC0B}"/>
          </ac:spMkLst>
        </pc:spChg>
        <pc:spChg chg="add del">
          <ac:chgData name="tanaboon tongbuasirilai" userId="3a6fbbe2-a5cd-4f36-96f1-1e3cf3325333" providerId="ADAL" clId="{B6B02774-9053-42CF-9EFA-164DCC486953}" dt="2024-07-09T09:24:21.927" v="721"/>
          <ac:spMkLst>
            <pc:docMk/>
            <pc:sldMk cId="3178089531" sldId="339"/>
            <ac:spMk id="16" creationId="{A7009A0A-BEF5-4EAC-AF15-E4F9F002E239}"/>
          </ac:spMkLst>
        </pc:spChg>
      </pc:sldChg>
      <pc:sldChg chg="modSp del">
        <pc:chgData name="tanaboon tongbuasirilai" userId="3a6fbbe2-a5cd-4f36-96f1-1e3cf3325333" providerId="ADAL" clId="{B6B02774-9053-42CF-9EFA-164DCC486953}" dt="2024-07-11T10:25:29.891" v="1941" actId="47"/>
        <pc:sldMkLst>
          <pc:docMk/>
          <pc:sldMk cId="2516092265" sldId="340"/>
        </pc:sldMkLst>
        <pc:spChg chg="mod">
          <ac:chgData name="tanaboon tongbuasirilai" userId="3a6fbbe2-a5cd-4f36-96f1-1e3cf3325333" providerId="ADAL" clId="{B6B02774-9053-42CF-9EFA-164DCC486953}" dt="2024-07-09T09:24:21.927" v="721"/>
          <ac:spMkLst>
            <pc:docMk/>
            <pc:sldMk cId="2516092265" sldId="340"/>
            <ac:spMk id="2" creationId="{2BF21BE6-E13F-E694-4DA2-9CA45F714BEB}"/>
          </ac:spMkLst>
        </pc:spChg>
        <pc:spChg chg="mod">
          <ac:chgData name="tanaboon tongbuasirilai" userId="3a6fbbe2-a5cd-4f36-96f1-1e3cf3325333" providerId="ADAL" clId="{B6B02774-9053-42CF-9EFA-164DCC486953}" dt="2024-07-09T09:24:21.927" v="721"/>
          <ac:spMkLst>
            <pc:docMk/>
            <pc:sldMk cId="2516092265" sldId="340"/>
            <ac:spMk id="3" creationId="{C779C139-DBD4-F7F3-23EE-25C50D5EB22D}"/>
          </ac:spMkLst>
        </pc:spChg>
      </pc:sldChg>
      <pc:sldChg chg="modSp del">
        <pc:chgData name="tanaboon tongbuasirilai" userId="3a6fbbe2-a5cd-4f36-96f1-1e3cf3325333" providerId="ADAL" clId="{B6B02774-9053-42CF-9EFA-164DCC486953}" dt="2024-07-11T10:25:29.891" v="1941" actId="47"/>
        <pc:sldMkLst>
          <pc:docMk/>
          <pc:sldMk cId="3920393507" sldId="341"/>
        </pc:sldMkLst>
        <pc:spChg chg="mod">
          <ac:chgData name="tanaboon tongbuasirilai" userId="3a6fbbe2-a5cd-4f36-96f1-1e3cf3325333" providerId="ADAL" clId="{B6B02774-9053-42CF-9EFA-164DCC486953}" dt="2024-07-09T09:24:21.927" v="721"/>
          <ac:spMkLst>
            <pc:docMk/>
            <pc:sldMk cId="3920393507" sldId="341"/>
            <ac:spMk id="2" creationId="{F3FDFDD7-416E-81C3-8D9C-489D8BD5CA53}"/>
          </ac:spMkLst>
        </pc:spChg>
        <pc:spChg chg="mod">
          <ac:chgData name="tanaboon tongbuasirilai" userId="3a6fbbe2-a5cd-4f36-96f1-1e3cf3325333" providerId="ADAL" clId="{B6B02774-9053-42CF-9EFA-164DCC486953}" dt="2024-07-09T09:24:21.927" v="721"/>
          <ac:spMkLst>
            <pc:docMk/>
            <pc:sldMk cId="3920393507" sldId="341"/>
            <ac:spMk id="3" creationId="{4046D82D-68C3-4FEE-3BB7-424E817159AE}"/>
          </ac:spMkLst>
        </pc:spChg>
      </pc:sldChg>
      <pc:sldChg chg="modSp del">
        <pc:chgData name="tanaboon tongbuasirilai" userId="3a6fbbe2-a5cd-4f36-96f1-1e3cf3325333" providerId="ADAL" clId="{B6B02774-9053-42CF-9EFA-164DCC486953}" dt="2024-07-11T10:25:29.891" v="1941" actId="47"/>
        <pc:sldMkLst>
          <pc:docMk/>
          <pc:sldMk cId="784784880" sldId="342"/>
        </pc:sldMkLst>
        <pc:spChg chg="mod">
          <ac:chgData name="tanaboon tongbuasirilai" userId="3a6fbbe2-a5cd-4f36-96f1-1e3cf3325333" providerId="ADAL" clId="{B6B02774-9053-42CF-9EFA-164DCC486953}" dt="2024-07-09T09:24:21.927" v="721"/>
          <ac:spMkLst>
            <pc:docMk/>
            <pc:sldMk cId="784784880" sldId="342"/>
            <ac:spMk id="2" creationId="{CA7114BA-4856-72CC-5CAD-5F62ED660036}"/>
          </ac:spMkLst>
        </pc:spChg>
        <pc:spChg chg="mod">
          <ac:chgData name="tanaboon tongbuasirilai" userId="3a6fbbe2-a5cd-4f36-96f1-1e3cf3325333" providerId="ADAL" clId="{B6B02774-9053-42CF-9EFA-164DCC486953}" dt="2024-07-09T09:24:21.927" v="721"/>
          <ac:spMkLst>
            <pc:docMk/>
            <pc:sldMk cId="784784880" sldId="342"/>
            <ac:spMk id="3" creationId="{EA5F5CAF-0D7F-5F4C-75EE-769103B09CF6}"/>
          </ac:spMkLst>
        </pc:spChg>
      </pc:sldChg>
      <pc:sldChg chg="addSp delSp modSp new mod setBg delDesignElem">
        <pc:chgData name="tanaboon tongbuasirilai" userId="3a6fbbe2-a5cd-4f36-96f1-1e3cf3325333" providerId="ADAL" clId="{B6B02774-9053-42CF-9EFA-164DCC486953}" dt="2024-07-09T09:24:21.927" v="721"/>
        <pc:sldMkLst>
          <pc:docMk/>
          <pc:sldMk cId="2284104303" sldId="343"/>
        </pc:sldMkLst>
        <pc:spChg chg="mod">
          <ac:chgData name="tanaboon tongbuasirilai" userId="3a6fbbe2-a5cd-4f36-96f1-1e3cf3325333" providerId="ADAL" clId="{B6B02774-9053-42CF-9EFA-164DCC486953}" dt="2024-07-09T01:50:57.215" v="146" actId="26606"/>
          <ac:spMkLst>
            <pc:docMk/>
            <pc:sldMk cId="2284104303" sldId="343"/>
            <ac:spMk id="2" creationId="{6A533197-2EB7-ADA0-30EE-25774F25BCAF}"/>
          </ac:spMkLst>
        </pc:spChg>
        <pc:spChg chg="mod ord">
          <ac:chgData name="tanaboon tongbuasirilai" userId="3a6fbbe2-a5cd-4f36-96f1-1e3cf3325333" providerId="ADAL" clId="{B6B02774-9053-42CF-9EFA-164DCC486953}" dt="2024-07-09T01:51:50.313" v="157" actId="207"/>
          <ac:spMkLst>
            <pc:docMk/>
            <pc:sldMk cId="2284104303" sldId="343"/>
            <ac:spMk id="3" creationId="{71A9E073-2CBB-9218-F865-413DBF3F81D1}"/>
          </ac:spMkLst>
        </pc:spChg>
        <pc:spChg chg="add del">
          <ac:chgData name="tanaboon tongbuasirilai" userId="3a6fbbe2-a5cd-4f36-96f1-1e3cf3325333" providerId="ADAL" clId="{B6B02774-9053-42CF-9EFA-164DCC486953}" dt="2024-07-09T09:24:21.927" v="721"/>
          <ac:spMkLst>
            <pc:docMk/>
            <pc:sldMk cId="2284104303" sldId="343"/>
            <ac:spMk id="10" creationId="{8B3A2D1A-45FC-4F95-B150-1C13EF2F6D09}"/>
          </ac:spMkLst>
        </pc:spChg>
        <pc:spChg chg="add del">
          <ac:chgData name="tanaboon tongbuasirilai" userId="3a6fbbe2-a5cd-4f36-96f1-1e3cf3325333" providerId="ADAL" clId="{B6B02774-9053-42CF-9EFA-164DCC486953}" dt="2024-07-09T09:24:21.927" v="721"/>
          <ac:spMkLst>
            <pc:docMk/>
            <pc:sldMk cId="2284104303" sldId="343"/>
            <ac:spMk id="12" creationId="{39C3C864-C625-4883-B868-9A4C470F4DD5}"/>
          </ac:spMkLst>
        </pc:spChg>
        <pc:picChg chg="add mod">
          <ac:chgData name="tanaboon tongbuasirilai" userId="3a6fbbe2-a5cd-4f36-96f1-1e3cf3325333" providerId="ADAL" clId="{B6B02774-9053-42CF-9EFA-164DCC486953}" dt="2024-07-09T01:51:08.303" v="151" actId="1076"/>
          <ac:picMkLst>
            <pc:docMk/>
            <pc:sldMk cId="2284104303" sldId="343"/>
            <ac:picMk id="5" creationId="{FBE73340-8146-A835-2B0E-AE5220718E22}"/>
          </ac:picMkLst>
        </pc:picChg>
      </pc:sldChg>
      <pc:sldChg chg="addSp delSp modSp new mod setBg delDesignElem">
        <pc:chgData name="tanaboon tongbuasirilai" userId="3a6fbbe2-a5cd-4f36-96f1-1e3cf3325333" providerId="ADAL" clId="{B6B02774-9053-42CF-9EFA-164DCC486953}" dt="2024-07-09T09:24:21.927" v="721"/>
        <pc:sldMkLst>
          <pc:docMk/>
          <pc:sldMk cId="3027404692" sldId="344"/>
        </pc:sldMkLst>
        <pc:spChg chg="mod">
          <ac:chgData name="tanaboon tongbuasirilai" userId="3a6fbbe2-a5cd-4f36-96f1-1e3cf3325333" providerId="ADAL" clId="{B6B02774-9053-42CF-9EFA-164DCC486953}" dt="2024-07-09T02:10:02.058" v="228" actId="26606"/>
          <ac:spMkLst>
            <pc:docMk/>
            <pc:sldMk cId="3027404692" sldId="344"/>
            <ac:spMk id="2" creationId="{EBCFEE72-16EB-D555-A1D5-25A94C3900B7}"/>
          </ac:spMkLst>
        </pc:spChg>
        <pc:spChg chg="mod">
          <ac:chgData name="tanaboon tongbuasirilai" userId="3a6fbbe2-a5cd-4f36-96f1-1e3cf3325333" providerId="ADAL" clId="{B6B02774-9053-42CF-9EFA-164DCC486953}" dt="2024-07-09T02:13:17.599" v="239" actId="5793"/>
          <ac:spMkLst>
            <pc:docMk/>
            <pc:sldMk cId="3027404692" sldId="344"/>
            <ac:spMk id="3" creationId="{A698B6A5-C6D4-A796-F83D-C7413F5D0643}"/>
          </ac:spMkLst>
        </pc:spChg>
        <pc:spChg chg="add">
          <ac:chgData name="tanaboon tongbuasirilai" userId="3a6fbbe2-a5cd-4f36-96f1-1e3cf3325333" providerId="ADAL" clId="{B6B02774-9053-42CF-9EFA-164DCC486953}" dt="2024-07-09T02:07:15.764" v="174"/>
          <ac:spMkLst>
            <pc:docMk/>
            <pc:sldMk cId="3027404692" sldId="344"/>
            <ac:spMk id="4" creationId="{BC01B752-71D0-D450-60B5-AC485ED5D2F4}"/>
          </ac:spMkLst>
        </pc:spChg>
        <pc:spChg chg="add del">
          <ac:chgData name="tanaboon tongbuasirilai" userId="3a6fbbe2-a5cd-4f36-96f1-1e3cf3325333" providerId="ADAL" clId="{B6B02774-9053-42CF-9EFA-164DCC486953}" dt="2024-07-09T09:24:21.927" v="721"/>
          <ac:spMkLst>
            <pc:docMk/>
            <pc:sldMk cId="3027404692" sldId="344"/>
            <ac:spMk id="8" creationId="{907EF6B7-1338-4443-8C46-6A318D952DFD}"/>
          </ac:spMkLst>
        </pc:spChg>
        <pc:spChg chg="add del">
          <ac:chgData name="tanaboon tongbuasirilai" userId="3a6fbbe2-a5cd-4f36-96f1-1e3cf3325333" providerId="ADAL" clId="{B6B02774-9053-42CF-9EFA-164DCC486953}" dt="2024-07-09T09:24:21.927" v="721"/>
          <ac:spMkLst>
            <pc:docMk/>
            <pc:sldMk cId="3027404692" sldId="344"/>
            <ac:spMk id="10" creationId="{DAAE4CDD-124C-4DCF-9584-B6033B545DD5}"/>
          </ac:spMkLst>
        </pc:spChg>
        <pc:spChg chg="add del">
          <ac:chgData name="tanaboon tongbuasirilai" userId="3a6fbbe2-a5cd-4f36-96f1-1e3cf3325333" providerId="ADAL" clId="{B6B02774-9053-42CF-9EFA-164DCC486953}" dt="2024-07-09T09:24:21.927" v="721"/>
          <ac:spMkLst>
            <pc:docMk/>
            <pc:sldMk cId="3027404692" sldId="344"/>
            <ac:spMk id="12" creationId="{081E4A58-353D-44AE-B2FC-2A74E2E400F7}"/>
          </ac:spMkLst>
        </pc:spChg>
      </pc:sldChg>
      <pc:sldChg chg="addSp delSp modSp new mod">
        <pc:chgData name="tanaboon tongbuasirilai" userId="3a6fbbe2-a5cd-4f36-96f1-1e3cf3325333" providerId="ADAL" clId="{B6B02774-9053-42CF-9EFA-164DCC486953}" dt="2024-07-09T09:36:51.019" v="943" actId="207"/>
        <pc:sldMkLst>
          <pc:docMk/>
          <pc:sldMk cId="3460688140" sldId="345"/>
        </pc:sldMkLst>
        <pc:spChg chg="mod">
          <ac:chgData name="tanaboon tongbuasirilai" userId="3a6fbbe2-a5cd-4f36-96f1-1e3cf3325333" providerId="ADAL" clId="{B6B02774-9053-42CF-9EFA-164DCC486953}" dt="2024-07-09T09:33:53.837" v="912" actId="20577"/>
          <ac:spMkLst>
            <pc:docMk/>
            <pc:sldMk cId="3460688140" sldId="345"/>
            <ac:spMk id="2" creationId="{499106B0-35AF-E090-8599-756315AA4704}"/>
          </ac:spMkLst>
        </pc:spChg>
        <pc:spChg chg="del mod">
          <ac:chgData name="tanaboon tongbuasirilai" userId="3a6fbbe2-a5cd-4f36-96f1-1e3cf3325333" providerId="ADAL" clId="{B6B02774-9053-42CF-9EFA-164DCC486953}" dt="2024-07-09T09:33:55.637" v="913" actId="478"/>
          <ac:spMkLst>
            <pc:docMk/>
            <pc:sldMk cId="3460688140" sldId="345"/>
            <ac:spMk id="3" creationId="{E331852B-99B1-21CE-6DED-476A68290958}"/>
          </ac:spMkLst>
        </pc:spChg>
        <pc:spChg chg="add mod">
          <ac:chgData name="tanaboon tongbuasirilai" userId="3a6fbbe2-a5cd-4f36-96f1-1e3cf3325333" providerId="ADAL" clId="{B6B02774-9053-42CF-9EFA-164DCC486953}" dt="2024-07-09T09:36:51.019" v="943" actId="207"/>
          <ac:spMkLst>
            <pc:docMk/>
            <pc:sldMk cId="3460688140" sldId="345"/>
            <ac:spMk id="4" creationId="{A645700A-F83C-EBD8-734E-A5BB3B9637CB}"/>
          </ac:spMkLst>
        </pc:spChg>
        <pc:picChg chg="add mod">
          <ac:chgData name="tanaboon tongbuasirilai" userId="3a6fbbe2-a5cd-4f36-96f1-1e3cf3325333" providerId="ADAL" clId="{B6B02774-9053-42CF-9EFA-164DCC486953}" dt="2024-07-09T09:34:52.390" v="921" actId="1076"/>
          <ac:picMkLst>
            <pc:docMk/>
            <pc:sldMk cId="3460688140" sldId="345"/>
            <ac:picMk id="3074" creationId="{74CE6B90-280B-6912-54CE-91351E0BDCB9}"/>
          </ac:picMkLst>
        </pc:picChg>
      </pc:sldChg>
      <pc:sldChg chg="addSp delSp modSp new mod setBg">
        <pc:chgData name="tanaboon tongbuasirilai" userId="3a6fbbe2-a5cd-4f36-96f1-1e3cf3325333" providerId="ADAL" clId="{B6B02774-9053-42CF-9EFA-164DCC486953}" dt="2024-07-09T09:29:10.527" v="806" actId="1076"/>
        <pc:sldMkLst>
          <pc:docMk/>
          <pc:sldMk cId="935829384" sldId="346"/>
        </pc:sldMkLst>
        <pc:spChg chg="mod">
          <ac:chgData name="tanaboon tongbuasirilai" userId="3a6fbbe2-a5cd-4f36-96f1-1e3cf3325333" providerId="ADAL" clId="{B6B02774-9053-42CF-9EFA-164DCC486953}" dt="2024-07-09T09:28:57.365" v="802" actId="26606"/>
          <ac:spMkLst>
            <pc:docMk/>
            <pc:sldMk cId="935829384" sldId="346"/>
            <ac:spMk id="2" creationId="{704CA8DC-707A-A429-FB2D-E983378D8267}"/>
          </ac:spMkLst>
        </pc:spChg>
        <pc:spChg chg="del mod">
          <ac:chgData name="tanaboon tongbuasirilai" userId="3a6fbbe2-a5cd-4f36-96f1-1e3cf3325333" providerId="ADAL" clId="{B6B02774-9053-42CF-9EFA-164DCC486953}" dt="2024-07-09T09:27:26.875" v="739" actId="478"/>
          <ac:spMkLst>
            <pc:docMk/>
            <pc:sldMk cId="935829384" sldId="346"/>
            <ac:spMk id="3" creationId="{3A5AD228-A405-FCE6-87EC-4FF8314E0960}"/>
          </ac:spMkLst>
        </pc:spChg>
        <pc:spChg chg="add del">
          <ac:chgData name="tanaboon tongbuasirilai" userId="3a6fbbe2-a5cd-4f36-96f1-1e3cf3325333" providerId="ADAL" clId="{B6B02774-9053-42CF-9EFA-164DCC486953}" dt="2024-07-09T09:28:57.365" v="802" actId="26606"/>
          <ac:spMkLst>
            <pc:docMk/>
            <pc:sldMk cId="935829384" sldId="346"/>
            <ac:spMk id="10" creationId="{A8384FB5-9ADC-4DDC-881B-597D56F5B15D}"/>
          </ac:spMkLst>
        </pc:spChg>
        <pc:spChg chg="add del">
          <ac:chgData name="tanaboon tongbuasirilai" userId="3a6fbbe2-a5cd-4f36-96f1-1e3cf3325333" providerId="ADAL" clId="{B6B02774-9053-42CF-9EFA-164DCC486953}" dt="2024-07-09T09:28:57.365" v="802" actId="26606"/>
          <ac:spMkLst>
            <pc:docMk/>
            <pc:sldMk cId="935829384" sldId="346"/>
            <ac:spMk id="12" creationId="{91E5A9A7-95C6-4F4F-B00E-C82E07FE62EF}"/>
          </ac:spMkLst>
        </pc:spChg>
        <pc:spChg chg="add del">
          <ac:chgData name="tanaboon tongbuasirilai" userId="3a6fbbe2-a5cd-4f36-96f1-1e3cf3325333" providerId="ADAL" clId="{B6B02774-9053-42CF-9EFA-164DCC486953}" dt="2024-07-09T09:28:57.365" v="802" actId="26606"/>
          <ac:spMkLst>
            <pc:docMk/>
            <pc:sldMk cId="935829384" sldId="346"/>
            <ac:spMk id="14" creationId="{D07DD2DE-F619-49DD-B5E7-03A290FF4ED1}"/>
          </ac:spMkLst>
        </pc:spChg>
        <pc:spChg chg="add del">
          <ac:chgData name="tanaboon tongbuasirilai" userId="3a6fbbe2-a5cd-4f36-96f1-1e3cf3325333" providerId="ADAL" clId="{B6B02774-9053-42CF-9EFA-164DCC486953}" dt="2024-07-09T09:28:57.365" v="802" actId="26606"/>
          <ac:spMkLst>
            <pc:docMk/>
            <pc:sldMk cId="935829384" sldId="346"/>
            <ac:spMk id="16" creationId="{85149191-5F60-4A28-AAFF-039F96B0F3EC}"/>
          </ac:spMkLst>
        </pc:spChg>
        <pc:spChg chg="add del">
          <ac:chgData name="tanaboon tongbuasirilai" userId="3a6fbbe2-a5cd-4f36-96f1-1e3cf3325333" providerId="ADAL" clId="{B6B02774-9053-42CF-9EFA-164DCC486953}" dt="2024-07-09T09:28:57.365" v="802" actId="26606"/>
          <ac:spMkLst>
            <pc:docMk/>
            <pc:sldMk cId="935829384" sldId="346"/>
            <ac:spMk id="18" creationId="{F8260ED5-17F7-4158-B241-D51DD4CF1B7E}"/>
          </ac:spMkLst>
        </pc:spChg>
        <pc:spChg chg="add">
          <ac:chgData name="tanaboon tongbuasirilai" userId="3a6fbbe2-a5cd-4f36-96f1-1e3cf3325333" providerId="ADAL" clId="{B6B02774-9053-42CF-9EFA-164DCC486953}" dt="2024-07-09T09:28:57.365" v="802" actId="26606"/>
          <ac:spMkLst>
            <pc:docMk/>
            <pc:sldMk cId="935829384" sldId="346"/>
            <ac:spMk id="23" creationId="{D4771268-CB57-404A-9271-370EB28F6090}"/>
          </ac:spMkLst>
        </pc:spChg>
        <pc:picChg chg="add mod">
          <ac:chgData name="tanaboon tongbuasirilai" userId="3a6fbbe2-a5cd-4f36-96f1-1e3cf3325333" providerId="ADAL" clId="{B6B02774-9053-42CF-9EFA-164DCC486953}" dt="2024-07-09T09:29:10.527" v="806" actId="1076"/>
          <ac:picMkLst>
            <pc:docMk/>
            <pc:sldMk cId="935829384" sldId="346"/>
            <ac:picMk id="5" creationId="{9E3AA982-4ECF-6CBF-4ACB-6C8050BAA766}"/>
          </ac:picMkLst>
        </pc:picChg>
      </pc:sldChg>
      <pc:sldChg chg="addSp delSp modSp new mod setBg delDesignElem">
        <pc:chgData name="tanaboon tongbuasirilai" userId="3a6fbbe2-a5cd-4f36-96f1-1e3cf3325333" providerId="ADAL" clId="{B6B02774-9053-42CF-9EFA-164DCC486953}" dt="2024-07-09T09:31:55.805" v="888" actId="1035"/>
        <pc:sldMkLst>
          <pc:docMk/>
          <pc:sldMk cId="2007128626" sldId="347"/>
        </pc:sldMkLst>
        <pc:spChg chg="mod ord">
          <ac:chgData name="tanaboon tongbuasirilai" userId="3a6fbbe2-a5cd-4f36-96f1-1e3cf3325333" providerId="ADAL" clId="{B6B02774-9053-42CF-9EFA-164DCC486953}" dt="2024-07-09T09:30:11.966" v="868" actId="20577"/>
          <ac:spMkLst>
            <pc:docMk/>
            <pc:sldMk cId="2007128626" sldId="347"/>
            <ac:spMk id="2" creationId="{60B97988-358F-3885-8B9B-E079B35A455C}"/>
          </ac:spMkLst>
        </pc:spChg>
        <pc:spChg chg="del">
          <ac:chgData name="tanaboon tongbuasirilai" userId="3a6fbbe2-a5cd-4f36-96f1-1e3cf3325333" providerId="ADAL" clId="{B6B02774-9053-42CF-9EFA-164DCC486953}" dt="2024-07-09T09:22:52.286" v="667" actId="478"/>
          <ac:spMkLst>
            <pc:docMk/>
            <pc:sldMk cId="2007128626" sldId="347"/>
            <ac:spMk id="3" creationId="{485541FF-6666-AE73-F0E7-1FAFF234295D}"/>
          </ac:spMkLst>
        </pc:spChg>
        <pc:spChg chg="add del mod">
          <ac:chgData name="tanaboon tongbuasirilai" userId="3a6fbbe2-a5cd-4f36-96f1-1e3cf3325333" providerId="ADAL" clId="{B6B02774-9053-42CF-9EFA-164DCC486953}" dt="2024-07-09T09:29:45.085" v="824" actId="478"/>
          <ac:spMkLst>
            <pc:docMk/>
            <pc:sldMk cId="2007128626" sldId="347"/>
            <ac:spMk id="7" creationId="{E8644C48-5A4D-D5CF-EB0D-2DF84F852BB6}"/>
          </ac:spMkLst>
        </pc:spChg>
        <pc:spChg chg="add mod">
          <ac:chgData name="tanaboon tongbuasirilai" userId="3a6fbbe2-a5cd-4f36-96f1-1e3cf3325333" providerId="ADAL" clId="{B6B02774-9053-42CF-9EFA-164DCC486953}" dt="2024-07-09T09:31:24.910" v="876" actId="1582"/>
          <ac:spMkLst>
            <pc:docMk/>
            <pc:sldMk cId="2007128626" sldId="347"/>
            <ac:spMk id="8" creationId="{BF4917A4-6169-491B-2D42-8AA68FB2CC61}"/>
          </ac:spMkLst>
        </pc:spChg>
        <pc:spChg chg="add mod">
          <ac:chgData name="tanaboon tongbuasirilai" userId="3a6fbbe2-a5cd-4f36-96f1-1e3cf3325333" providerId="ADAL" clId="{B6B02774-9053-42CF-9EFA-164DCC486953}" dt="2024-07-09T09:31:40.074" v="881" actId="14100"/>
          <ac:spMkLst>
            <pc:docMk/>
            <pc:sldMk cId="2007128626" sldId="347"/>
            <ac:spMk id="9" creationId="{E48B5C2C-2241-4B49-5AF7-78998C0C7C68}"/>
          </ac:spMkLst>
        </pc:spChg>
        <pc:spChg chg="add mod">
          <ac:chgData name="tanaboon tongbuasirilai" userId="3a6fbbe2-a5cd-4f36-96f1-1e3cf3325333" providerId="ADAL" clId="{B6B02774-9053-42CF-9EFA-164DCC486953}" dt="2024-07-09T09:31:55.805" v="888" actId="1035"/>
          <ac:spMkLst>
            <pc:docMk/>
            <pc:sldMk cId="2007128626" sldId="347"/>
            <ac:spMk id="10" creationId="{2674DD9E-23BF-0F02-C8D6-961F6F646971}"/>
          </ac:spMkLst>
        </pc:spChg>
        <pc:spChg chg="add">
          <ac:chgData name="tanaboon tongbuasirilai" userId="3a6fbbe2-a5cd-4f36-96f1-1e3cf3325333" providerId="ADAL" clId="{B6B02774-9053-42CF-9EFA-164DCC486953}" dt="2024-07-09T09:24:31.010" v="724" actId="26606"/>
          <ac:spMkLst>
            <pc:docMk/>
            <pc:sldMk cId="2007128626" sldId="347"/>
            <ac:spMk id="2052" creationId="{2151139A-886F-4B97-8815-729AD3831BBD}"/>
          </ac:spMkLst>
        </pc:spChg>
        <pc:spChg chg="add">
          <ac:chgData name="tanaboon tongbuasirilai" userId="3a6fbbe2-a5cd-4f36-96f1-1e3cf3325333" providerId="ADAL" clId="{B6B02774-9053-42CF-9EFA-164DCC486953}" dt="2024-07-09T09:24:31.010" v="724" actId="26606"/>
          <ac:spMkLst>
            <pc:docMk/>
            <pc:sldMk cId="2007128626" sldId="347"/>
            <ac:spMk id="2053" creationId="{AB5E08C4-8CDD-4623-A5B8-E998C6DEE3B7}"/>
          </ac:spMkLst>
        </pc:spChg>
        <pc:spChg chg="add">
          <ac:chgData name="tanaboon tongbuasirilai" userId="3a6fbbe2-a5cd-4f36-96f1-1e3cf3325333" providerId="ADAL" clId="{B6B02774-9053-42CF-9EFA-164DCC486953}" dt="2024-07-09T09:24:31.010" v="724" actId="26606"/>
          <ac:spMkLst>
            <pc:docMk/>
            <pc:sldMk cId="2007128626" sldId="347"/>
            <ac:spMk id="2054" creationId="{15F33878-D502-4FFA-8ACE-F2AECDB2A23F}"/>
          </ac:spMkLst>
        </pc:spChg>
        <pc:spChg chg="add del">
          <ac:chgData name="tanaboon tongbuasirilai" userId="3a6fbbe2-a5cd-4f36-96f1-1e3cf3325333" providerId="ADAL" clId="{B6B02774-9053-42CF-9EFA-164DCC486953}" dt="2024-07-09T09:23:43.925" v="674" actId="26606"/>
          <ac:spMkLst>
            <pc:docMk/>
            <pc:sldMk cId="2007128626" sldId="347"/>
            <ac:spMk id="2055" creationId="{FB5B0058-AF13-4859-B429-4EDDE2A26F7F}"/>
          </ac:spMkLst>
        </pc:spChg>
        <pc:spChg chg="add">
          <ac:chgData name="tanaboon tongbuasirilai" userId="3a6fbbe2-a5cd-4f36-96f1-1e3cf3325333" providerId="ADAL" clId="{B6B02774-9053-42CF-9EFA-164DCC486953}" dt="2024-07-09T09:24:31.010" v="724" actId="26606"/>
          <ac:spMkLst>
            <pc:docMk/>
            <pc:sldMk cId="2007128626" sldId="347"/>
            <ac:spMk id="2056" creationId="{D3539FEE-81D3-4406-802E-60B20B16F4F6}"/>
          </ac:spMkLst>
        </pc:spChg>
        <pc:spChg chg="add del">
          <ac:chgData name="tanaboon tongbuasirilai" userId="3a6fbbe2-a5cd-4f36-96f1-1e3cf3325333" providerId="ADAL" clId="{B6B02774-9053-42CF-9EFA-164DCC486953}" dt="2024-07-09T09:23:43.925" v="674" actId="26606"/>
          <ac:spMkLst>
            <pc:docMk/>
            <pc:sldMk cId="2007128626" sldId="347"/>
            <ac:spMk id="2057" creationId="{EF36B2BE-65F4-46E3-AFDD-A9AE9E885071}"/>
          </ac:spMkLst>
        </pc:spChg>
        <pc:spChg chg="add del">
          <ac:chgData name="tanaboon tongbuasirilai" userId="3a6fbbe2-a5cd-4f36-96f1-1e3cf3325333" providerId="ADAL" clId="{B6B02774-9053-42CF-9EFA-164DCC486953}" dt="2024-07-09T09:23:43.925" v="674" actId="26606"/>
          <ac:spMkLst>
            <pc:docMk/>
            <pc:sldMk cId="2007128626" sldId="347"/>
            <ac:spMk id="2059" creationId="{D84C2E9E-0B5D-4B5F-9A1F-70EBDCE39034}"/>
          </ac:spMkLst>
        </pc:spChg>
        <pc:spChg chg="add del">
          <ac:chgData name="tanaboon tongbuasirilai" userId="3a6fbbe2-a5cd-4f36-96f1-1e3cf3325333" providerId="ADAL" clId="{B6B02774-9053-42CF-9EFA-164DCC486953}" dt="2024-07-09T09:24:25.838" v="723"/>
          <ac:spMkLst>
            <pc:docMk/>
            <pc:sldMk cId="2007128626" sldId="347"/>
            <ac:spMk id="2061" creationId="{B0A9E55F-729A-4FCE-9FE3-BAE7A7BEFBC8}"/>
          </ac:spMkLst>
        </pc:spChg>
        <pc:spChg chg="add del">
          <ac:chgData name="tanaboon tongbuasirilai" userId="3a6fbbe2-a5cd-4f36-96f1-1e3cf3325333" providerId="ADAL" clId="{B6B02774-9053-42CF-9EFA-164DCC486953}" dt="2024-07-09T09:24:25.838" v="723"/>
          <ac:spMkLst>
            <pc:docMk/>
            <pc:sldMk cId="2007128626" sldId="347"/>
            <ac:spMk id="2062" creationId="{4462B9B4-A230-4FCE-AD96-E79B8B458487}"/>
          </ac:spMkLst>
        </pc:spChg>
        <pc:spChg chg="add">
          <ac:chgData name="tanaboon tongbuasirilai" userId="3a6fbbe2-a5cd-4f36-96f1-1e3cf3325333" providerId="ADAL" clId="{B6B02774-9053-42CF-9EFA-164DCC486953}" dt="2024-07-09T09:24:31.010" v="724" actId="26606"/>
          <ac:spMkLst>
            <pc:docMk/>
            <pc:sldMk cId="2007128626" sldId="347"/>
            <ac:spMk id="2063" creationId="{DC701763-729E-462F-A5A8-E0DEFEB1E2E4}"/>
          </ac:spMkLst>
        </pc:spChg>
        <pc:picChg chg="add mod ord">
          <ac:chgData name="tanaboon tongbuasirilai" userId="3a6fbbe2-a5cd-4f36-96f1-1e3cf3325333" providerId="ADAL" clId="{B6B02774-9053-42CF-9EFA-164DCC486953}" dt="2024-07-09T09:25:45.971" v="738" actId="1076"/>
          <ac:picMkLst>
            <pc:docMk/>
            <pc:sldMk cId="2007128626" sldId="347"/>
            <ac:picMk id="5" creationId="{BF26F820-11B4-8266-094B-FDC9EA5DD661}"/>
          </ac:picMkLst>
        </pc:picChg>
        <pc:picChg chg="add mod">
          <ac:chgData name="tanaboon tongbuasirilai" userId="3a6fbbe2-a5cd-4f36-96f1-1e3cf3325333" providerId="ADAL" clId="{B6B02774-9053-42CF-9EFA-164DCC486953}" dt="2024-07-09T09:25:40.231" v="736" actId="1076"/>
          <ac:picMkLst>
            <pc:docMk/>
            <pc:sldMk cId="2007128626" sldId="347"/>
            <ac:picMk id="6" creationId="{93E219A9-2187-65E6-9015-6B048AECC15B}"/>
          </ac:picMkLst>
        </pc:picChg>
        <pc:picChg chg="add mod ord">
          <ac:chgData name="tanaboon tongbuasirilai" userId="3a6fbbe2-a5cd-4f36-96f1-1e3cf3325333" providerId="ADAL" clId="{B6B02774-9053-42CF-9EFA-164DCC486953}" dt="2024-07-09T09:30:18.550" v="869" actId="1076"/>
          <ac:picMkLst>
            <pc:docMk/>
            <pc:sldMk cId="2007128626" sldId="347"/>
            <ac:picMk id="2050" creationId="{1E5089B1-43D7-AFFE-2AD8-D133155DDA4E}"/>
          </ac:picMkLst>
        </pc:picChg>
      </pc:sldChg>
      <pc:sldChg chg="addSp delSp modSp new mod">
        <pc:chgData name="tanaboon tongbuasirilai" userId="3a6fbbe2-a5cd-4f36-96f1-1e3cf3325333" providerId="ADAL" clId="{B6B02774-9053-42CF-9EFA-164DCC486953}" dt="2024-07-09T09:25:25.855" v="731" actId="21"/>
        <pc:sldMkLst>
          <pc:docMk/>
          <pc:sldMk cId="3682883839" sldId="348"/>
        </pc:sldMkLst>
        <pc:spChg chg="mod">
          <ac:chgData name="tanaboon tongbuasirilai" userId="3a6fbbe2-a5cd-4f36-96f1-1e3cf3325333" providerId="ADAL" clId="{B6B02774-9053-42CF-9EFA-164DCC486953}" dt="2024-07-09T09:24:21.927" v="721"/>
          <ac:spMkLst>
            <pc:docMk/>
            <pc:sldMk cId="3682883839" sldId="348"/>
            <ac:spMk id="2" creationId="{A31BB4F5-0BEC-9D6E-0CB1-032342DC29A9}"/>
          </ac:spMkLst>
        </pc:spChg>
        <pc:spChg chg="del">
          <ac:chgData name="tanaboon tongbuasirilai" userId="3a6fbbe2-a5cd-4f36-96f1-1e3cf3325333" providerId="ADAL" clId="{B6B02774-9053-42CF-9EFA-164DCC486953}" dt="2024-07-09T09:21:48.804" v="655" actId="478"/>
          <ac:spMkLst>
            <pc:docMk/>
            <pc:sldMk cId="3682883839" sldId="348"/>
            <ac:spMk id="3" creationId="{F60F325E-54BA-47D2-85DD-E0C470D36704}"/>
          </ac:spMkLst>
        </pc:spChg>
        <pc:picChg chg="add del mod">
          <ac:chgData name="tanaboon tongbuasirilai" userId="3a6fbbe2-a5cd-4f36-96f1-1e3cf3325333" providerId="ADAL" clId="{B6B02774-9053-42CF-9EFA-164DCC486953}" dt="2024-07-09T09:25:25.855" v="731" actId="21"/>
          <ac:picMkLst>
            <pc:docMk/>
            <pc:sldMk cId="3682883839" sldId="348"/>
            <ac:picMk id="5" creationId="{93E219A9-2187-65E6-9015-6B048AECC15B}"/>
          </ac:picMkLst>
        </pc:picChg>
        <pc:picChg chg="add mod">
          <ac:chgData name="tanaboon tongbuasirilai" userId="3a6fbbe2-a5cd-4f36-96f1-1e3cf3325333" providerId="ADAL" clId="{B6B02774-9053-42CF-9EFA-164DCC486953}" dt="2024-07-09T09:22:09.531" v="664" actId="1076"/>
          <ac:picMkLst>
            <pc:docMk/>
            <pc:sldMk cId="3682883839" sldId="348"/>
            <ac:picMk id="7" creationId="{BFFC9228-70F3-488D-1652-C47FFF3206A9}"/>
          </ac:picMkLst>
        </pc:picChg>
        <pc:picChg chg="add mod">
          <ac:chgData name="tanaboon tongbuasirilai" userId="3a6fbbe2-a5cd-4f36-96f1-1e3cf3325333" providerId="ADAL" clId="{B6B02774-9053-42CF-9EFA-164DCC486953}" dt="2024-07-09T09:22:11.605" v="665" actId="1076"/>
          <ac:picMkLst>
            <pc:docMk/>
            <pc:sldMk cId="3682883839" sldId="348"/>
            <ac:picMk id="9" creationId="{B3AEDC5A-F041-5123-FA8D-901F01620CA9}"/>
          </ac:picMkLst>
        </pc:picChg>
      </pc:sldChg>
      <pc:sldChg chg="addSp delSp modSp new mod setBg delDesignElem">
        <pc:chgData name="tanaboon tongbuasirilai" userId="3a6fbbe2-a5cd-4f36-96f1-1e3cf3325333" providerId="ADAL" clId="{B6B02774-9053-42CF-9EFA-164DCC486953}" dt="2024-07-09T09:24:21.927" v="721"/>
        <pc:sldMkLst>
          <pc:docMk/>
          <pc:sldMk cId="2839253666" sldId="349"/>
        </pc:sldMkLst>
        <pc:spChg chg="mod">
          <ac:chgData name="tanaboon tongbuasirilai" userId="3a6fbbe2-a5cd-4f36-96f1-1e3cf3325333" providerId="ADAL" clId="{B6B02774-9053-42CF-9EFA-164DCC486953}" dt="2024-07-09T08:14:26.202" v="589" actId="26606"/>
          <ac:spMkLst>
            <pc:docMk/>
            <pc:sldMk cId="2839253666" sldId="349"/>
            <ac:spMk id="2" creationId="{89E3F000-3086-D826-CCC6-3BE45C4289D3}"/>
          </ac:spMkLst>
        </pc:spChg>
        <pc:spChg chg="del">
          <ac:chgData name="tanaboon tongbuasirilai" userId="3a6fbbe2-a5cd-4f36-96f1-1e3cf3325333" providerId="ADAL" clId="{B6B02774-9053-42CF-9EFA-164DCC486953}" dt="2024-07-09T08:14:17.940" v="588" actId="478"/>
          <ac:spMkLst>
            <pc:docMk/>
            <pc:sldMk cId="2839253666" sldId="349"/>
            <ac:spMk id="3" creationId="{1C7D4259-D011-87CD-8FB2-1880AE11CEE2}"/>
          </ac:spMkLst>
        </pc:spChg>
        <pc:spChg chg="add mod">
          <ac:chgData name="tanaboon tongbuasirilai" userId="3a6fbbe2-a5cd-4f36-96f1-1e3cf3325333" providerId="ADAL" clId="{B6B02774-9053-42CF-9EFA-164DCC486953}" dt="2024-07-09T08:15:35.197" v="599" actId="1582"/>
          <ac:spMkLst>
            <pc:docMk/>
            <pc:sldMk cId="2839253666" sldId="349"/>
            <ac:spMk id="8" creationId="{EE7337ED-5CD3-066C-486E-5DA2D35458A6}"/>
          </ac:spMkLst>
        </pc:spChg>
        <pc:spChg chg="add del">
          <ac:chgData name="tanaboon tongbuasirilai" userId="3a6fbbe2-a5cd-4f36-96f1-1e3cf3325333" providerId="ADAL" clId="{B6B02774-9053-42CF-9EFA-164DCC486953}" dt="2024-07-09T09:24:21.927" v="721"/>
          <ac:spMkLst>
            <pc:docMk/>
            <pc:sldMk cId="2839253666" sldId="349"/>
            <ac:spMk id="12" creationId="{2151139A-886F-4B97-8815-729AD3831BBD}"/>
          </ac:spMkLst>
        </pc:spChg>
        <pc:spChg chg="add del">
          <ac:chgData name="tanaboon tongbuasirilai" userId="3a6fbbe2-a5cd-4f36-96f1-1e3cf3325333" providerId="ADAL" clId="{B6B02774-9053-42CF-9EFA-164DCC486953}" dt="2024-07-09T09:24:21.927" v="721"/>
          <ac:spMkLst>
            <pc:docMk/>
            <pc:sldMk cId="2839253666" sldId="349"/>
            <ac:spMk id="14" creationId="{AB5E08C4-8CDD-4623-A5B8-E998C6DEE3B7}"/>
          </ac:spMkLst>
        </pc:spChg>
        <pc:spChg chg="add del">
          <ac:chgData name="tanaboon tongbuasirilai" userId="3a6fbbe2-a5cd-4f36-96f1-1e3cf3325333" providerId="ADAL" clId="{B6B02774-9053-42CF-9EFA-164DCC486953}" dt="2024-07-09T09:24:21.927" v="721"/>
          <ac:spMkLst>
            <pc:docMk/>
            <pc:sldMk cId="2839253666" sldId="349"/>
            <ac:spMk id="16" creationId="{15F33878-D502-4FFA-8ACE-F2AECDB2A23F}"/>
          </ac:spMkLst>
        </pc:spChg>
        <pc:spChg chg="add del">
          <ac:chgData name="tanaboon tongbuasirilai" userId="3a6fbbe2-a5cd-4f36-96f1-1e3cf3325333" providerId="ADAL" clId="{B6B02774-9053-42CF-9EFA-164DCC486953}" dt="2024-07-09T09:24:21.927" v="721"/>
          <ac:spMkLst>
            <pc:docMk/>
            <pc:sldMk cId="2839253666" sldId="349"/>
            <ac:spMk id="18" creationId="{D3539FEE-81D3-4406-802E-60B20B16F4F6}"/>
          </ac:spMkLst>
        </pc:spChg>
        <pc:spChg chg="add del">
          <ac:chgData name="tanaboon tongbuasirilai" userId="3a6fbbe2-a5cd-4f36-96f1-1e3cf3325333" providerId="ADAL" clId="{B6B02774-9053-42CF-9EFA-164DCC486953}" dt="2024-07-09T09:24:21.927" v="721"/>
          <ac:spMkLst>
            <pc:docMk/>
            <pc:sldMk cId="2839253666" sldId="349"/>
            <ac:spMk id="20" creationId="{DC701763-729E-462F-A5A8-E0DEFEB1E2E4}"/>
          </ac:spMkLst>
        </pc:spChg>
        <pc:picChg chg="add mod">
          <ac:chgData name="tanaboon tongbuasirilai" userId="3a6fbbe2-a5cd-4f36-96f1-1e3cf3325333" providerId="ADAL" clId="{B6B02774-9053-42CF-9EFA-164DCC486953}" dt="2024-07-09T08:14:45.345" v="590" actId="1076"/>
          <ac:picMkLst>
            <pc:docMk/>
            <pc:sldMk cId="2839253666" sldId="349"/>
            <ac:picMk id="5" creationId="{A6E53A07-38C5-1CB4-7B46-9EA9625EF23D}"/>
          </ac:picMkLst>
        </pc:picChg>
        <pc:picChg chg="add mod">
          <ac:chgData name="tanaboon tongbuasirilai" userId="3a6fbbe2-a5cd-4f36-96f1-1e3cf3325333" providerId="ADAL" clId="{B6B02774-9053-42CF-9EFA-164DCC486953}" dt="2024-07-09T08:15:25.005" v="597" actId="1076"/>
          <ac:picMkLst>
            <pc:docMk/>
            <pc:sldMk cId="2839253666" sldId="349"/>
            <ac:picMk id="7" creationId="{38741397-0798-5DEE-CAF0-0B34087B397C}"/>
          </ac:picMkLst>
        </pc:picChg>
      </pc:sldChg>
      <pc:sldChg chg="addSp delSp modSp new mod setBg delDesignElem">
        <pc:chgData name="tanaboon tongbuasirilai" userId="3a6fbbe2-a5cd-4f36-96f1-1e3cf3325333" providerId="ADAL" clId="{B6B02774-9053-42CF-9EFA-164DCC486953}" dt="2024-07-09T09:24:21.927" v="721"/>
        <pc:sldMkLst>
          <pc:docMk/>
          <pc:sldMk cId="1487123631" sldId="350"/>
        </pc:sldMkLst>
        <pc:spChg chg="mod">
          <ac:chgData name="tanaboon tongbuasirilai" userId="3a6fbbe2-a5cd-4f36-96f1-1e3cf3325333" providerId="ADAL" clId="{B6B02774-9053-42CF-9EFA-164DCC486953}" dt="2024-07-09T07:58:03.368" v="513" actId="26606"/>
          <ac:spMkLst>
            <pc:docMk/>
            <pc:sldMk cId="1487123631" sldId="350"/>
            <ac:spMk id="2" creationId="{24F6EA41-6A11-38BE-F17D-C7DC0542F2C6}"/>
          </ac:spMkLst>
        </pc:spChg>
        <pc:spChg chg="mod">
          <ac:chgData name="tanaboon tongbuasirilai" userId="3a6fbbe2-a5cd-4f36-96f1-1e3cf3325333" providerId="ADAL" clId="{B6B02774-9053-42CF-9EFA-164DCC486953}" dt="2024-07-09T07:58:36.273" v="531" actId="1076"/>
          <ac:spMkLst>
            <pc:docMk/>
            <pc:sldMk cId="1487123631" sldId="350"/>
            <ac:spMk id="3" creationId="{FD8860A4-9982-B2B1-664F-925AA6E9F83E}"/>
          </ac:spMkLst>
        </pc:spChg>
        <pc:spChg chg="add mod">
          <ac:chgData name="tanaboon tongbuasirilai" userId="3a6fbbe2-a5cd-4f36-96f1-1e3cf3325333" providerId="ADAL" clId="{B6B02774-9053-42CF-9EFA-164DCC486953}" dt="2024-07-09T07:58:43.417" v="534" actId="1076"/>
          <ac:spMkLst>
            <pc:docMk/>
            <pc:sldMk cId="1487123631" sldId="350"/>
            <ac:spMk id="8" creationId="{42BF48D7-43E0-7C18-3F6E-5ABF5EBFC61D}"/>
          </ac:spMkLst>
        </pc:spChg>
        <pc:spChg chg="add del">
          <ac:chgData name="tanaboon tongbuasirilai" userId="3a6fbbe2-a5cd-4f36-96f1-1e3cf3325333" providerId="ADAL" clId="{B6B02774-9053-42CF-9EFA-164DCC486953}" dt="2024-07-09T09:24:21.927" v="721"/>
          <ac:spMkLst>
            <pc:docMk/>
            <pc:sldMk cId="1487123631" sldId="350"/>
            <ac:spMk id="13" creationId="{AE2B703B-46F9-481A-A605-82E2A828C4FA}"/>
          </ac:spMkLst>
        </pc:spChg>
        <pc:spChg chg="add del">
          <ac:chgData name="tanaboon tongbuasirilai" userId="3a6fbbe2-a5cd-4f36-96f1-1e3cf3325333" providerId="ADAL" clId="{B6B02774-9053-42CF-9EFA-164DCC486953}" dt="2024-07-09T09:24:21.927" v="721"/>
          <ac:spMkLst>
            <pc:docMk/>
            <pc:sldMk cId="1487123631" sldId="350"/>
            <ac:spMk id="15" creationId="{F13BE4D7-0C3D-4906-B230-A1C5B4665CCF}"/>
          </ac:spMkLst>
        </pc:spChg>
        <pc:picChg chg="add mod">
          <ac:chgData name="tanaboon tongbuasirilai" userId="3a6fbbe2-a5cd-4f36-96f1-1e3cf3325333" providerId="ADAL" clId="{B6B02774-9053-42CF-9EFA-164DCC486953}" dt="2024-07-09T07:58:03.368" v="513" actId="26606"/>
          <ac:picMkLst>
            <pc:docMk/>
            <pc:sldMk cId="1487123631" sldId="350"/>
            <ac:picMk id="5" creationId="{81840092-9E64-B05C-5199-1D6BDF8F4D5F}"/>
          </ac:picMkLst>
        </pc:picChg>
        <pc:picChg chg="add mod">
          <ac:chgData name="tanaboon tongbuasirilai" userId="3a6fbbe2-a5cd-4f36-96f1-1e3cf3325333" providerId="ADAL" clId="{B6B02774-9053-42CF-9EFA-164DCC486953}" dt="2024-07-09T07:58:03.368" v="513" actId="26606"/>
          <ac:picMkLst>
            <pc:docMk/>
            <pc:sldMk cId="1487123631" sldId="350"/>
            <ac:picMk id="7" creationId="{CB5CBBBC-8A73-8549-5F86-2EC9D12ADBDF}"/>
          </ac:picMkLst>
        </pc:picChg>
        <pc:cxnChg chg="add mod">
          <ac:chgData name="tanaboon tongbuasirilai" userId="3a6fbbe2-a5cd-4f36-96f1-1e3cf3325333" providerId="ADAL" clId="{B6B02774-9053-42CF-9EFA-164DCC486953}" dt="2024-07-09T07:59:27.958" v="542" actId="1582"/>
          <ac:cxnSpMkLst>
            <pc:docMk/>
            <pc:sldMk cId="1487123631" sldId="350"/>
            <ac:cxnSpMk id="10" creationId="{6EDA6484-6398-CA20-06A7-C99B7A8EF109}"/>
          </ac:cxnSpMkLst>
        </pc:cxnChg>
      </pc:sldChg>
      <pc:sldChg chg="addSp delSp modSp new mod setBg delDesignElem">
        <pc:chgData name="tanaboon tongbuasirilai" userId="3a6fbbe2-a5cd-4f36-96f1-1e3cf3325333" providerId="ADAL" clId="{B6B02774-9053-42CF-9EFA-164DCC486953}" dt="2024-07-09T09:24:21.927" v="721"/>
        <pc:sldMkLst>
          <pc:docMk/>
          <pc:sldMk cId="836224189" sldId="351"/>
        </pc:sldMkLst>
        <pc:spChg chg="mod">
          <ac:chgData name="tanaboon tongbuasirilai" userId="3a6fbbe2-a5cd-4f36-96f1-1e3cf3325333" providerId="ADAL" clId="{B6B02774-9053-42CF-9EFA-164DCC486953}" dt="2024-07-09T07:53:47.828" v="459" actId="26606"/>
          <ac:spMkLst>
            <pc:docMk/>
            <pc:sldMk cId="836224189" sldId="351"/>
            <ac:spMk id="2" creationId="{692794E7-C0B0-A807-22A5-62BDEAC015B2}"/>
          </ac:spMkLst>
        </pc:spChg>
        <pc:spChg chg="mod">
          <ac:chgData name="tanaboon tongbuasirilai" userId="3a6fbbe2-a5cd-4f36-96f1-1e3cf3325333" providerId="ADAL" clId="{B6B02774-9053-42CF-9EFA-164DCC486953}" dt="2024-07-09T07:55:27.802" v="476" actId="207"/>
          <ac:spMkLst>
            <pc:docMk/>
            <pc:sldMk cId="836224189" sldId="351"/>
            <ac:spMk id="3" creationId="{829476A2-B341-FAFD-A55A-61A208AEA7EA}"/>
          </ac:spMkLst>
        </pc:spChg>
        <pc:spChg chg="add del">
          <ac:chgData name="tanaboon tongbuasirilai" userId="3a6fbbe2-a5cd-4f36-96f1-1e3cf3325333" providerId="ADAL" clId="{B6B02774-9053-42CF-9EFA-164DCC486953}" dt="2024-07-09T09:24:21.927" v="721"/>
          <ac:spMkLst>
            <pc:docMk/>
            <pc:sldMk cId="836224189" sldId="351"/>
            <ac:spMk id="8" creationId="{F837543A-6020-4505-A233-C9DB4BF74011}"/>
          </ac:spMkLst>
        </pc:spChg>
        <pc:spChg chg="add del">
          <ac:chgData name="tanaboon tongbuasirilai" userId="3a6fbbe2-a5cd-4f36-96f1-1e3cf3325333" providerId="ADAL" clId="{B6B02774-9053-42CF-9EFA-164DCC486953}" dt="2024-07-09T09:24:21.927" v="721"/>
          <ac:spMkLst>
            <pc:docMk/>
            <pc:sldMk cId="836224189" sldId="351"/>
            <ac:spMk id="10" creationId="{35B16301-FB18-48BA-A6DD-C37CAF6F9A18}"/>
          </ac:spMkLst>
        </pc:spChg>
        <pc:spChg chg="add del">
          <ac:chgData name="tanaboon tongbuasirilai" userId="3a6fbbe2-a5cd-4f36-96f1-1e3cf3325333" providerId="ADAL" clId="{B6B02774-9053-42CF-9EFA-164DCC486953}" dt="2024-07-09T09:24:21.927" v="721"/>
          <ac:spMkLst>
            <pc:docMk/>
            <pc:sldMk cId="836224189" sldId="351"/>
            <ac:spMk id="12" creationId="{C3C0D90E-074A-4F52-9B11-B52BEF4BCBE5}"/>
          </ac:spMkLst>
        </pc:spChg>
        <pc:spChg chg="add del">
          <ac:chgData name="tanaboon tongbuasirilai" userId="3a6fbbe2-a5cd-4f36-96f1-1e3cf3325333" providerId="ADAL" clId="{B6B02774-9053-42CF-9EFA-164DCC486953}" dt="2024-07-09T09:24:21.927" v="721"/>
          <ac:spMkLst>
            <pc:docMk/>
            <pc:sldMk cId="836224189" sldId="351"/>
            <ac:spMk id="14" creationId="{CABBD4C1-E6F8-46F6-8152-A8A97490BF4D}"/>
          </ac:spMkLst>
        </pc:spChg>
        <pc:spChg chg="add del">
          <ac:chgData name="tanaboon tongbuasirilai" userId="3a6fbbe2-a5cd-4f36-96f1-1e3cf3325333" providerId="ADAL" clId="{B6B02774-9053-42CF-9EFA-164DCC486953}" dt="2024-07-09T09:24:21.927" v="721"/>
          <ac:spMkLst>
            <pc:docMk/>
            <pc:sldMk cId="836224189" sldId="351"/>
            <ac:spMk id="16" creationId="{83BA5EF5-1FE9-4BF9-83BB-269BCDDF6156}"/>
          </ac:spMkLst>
        </pc:spChg>
        <pc:spChg chg="add del">
          <ac:chgData name="tanaboon tongbuasirilai" userId="3a6fbbe2-a5cd-4f36-96f1-1e3cf3325333" providerId="ADAL" clId="{B6B02774-9053-42CF-9EFA-164DCC486953}" dt="2024-07-09T09:24:21.927" v="721"/>
          <ac:spMkLst>
            <pc:docMk/>
            <pc:sldMk cId="836224189" sldId="351"/>
            <ac:spMk id="20" creationId="{88853921-7BC9-4BDE-ACAB-133C683C82D6}"/>
          </ac:spMkLst>
        </pc:spChg>
        <pc:spChg chg="add del">
          <ac:chgData name="tanaboon tongbuasirilai" userId="3a6fbbe2-a5cd-4f36-96f1-1e3cf3325333" providerId="ADAL" clId="{B6B02774-9053-42CF-9EFA-164DCC486953}" dt="2024-07-09T09:24:21.927" v="721"/>
          <ac:spMkLst>
            <pc:docMk/>
            <pc:sldMk cId="836224189" sldId="351"/>
            <ac:spMk id="22" creationId="{09192968-3AE7-4470-A61C-97294BB92731}"/>
          </ac:spMkLst>
        </pc:spChg>
        <pc:spChg chg="add del">
          <ac:chgData name="tanaboon tongbuasirilai" userId="3a6fbbe2-a5cd-4f36-96f1-1e3cf3325333" providerId="ADAL" clId="{B6B02774-9053-42CF-9EFA-164DCC486953}" dt="2024-07-09T09:24:21.927" v="721"/>
          <ac:spMkLst>
            <pc:docMk/>
            <pc:sldMk cId="836224189" sldId="351"/>
            <ac:spMk id="24" creationId="{3AB72E55-43E4-4356-BFE8-E2102CB0B505}"/>
          </ac:spMkLst>
        </pc:spChg>
        <pc:cxnChg chg="add del">
          <ac:chgData name="tanaboon tongbuasirilai" userId="3a6fbbe2-a5cd-4f36-96f1-1e3cf3325333" providerId="ADAL" clId="{B6B02774-9053-42CF-9EFA-164DCC486953}" dt="2024-07-09T09:24:21.927" v="721"/>
          <ac:cxnSpMkLst>
            <pc:docMk/>
            <pc:sldMk cId="836224189" sldId="351"/>
            <ac:cxnSpMk id="18" creationId="{4B3BCACB-5880-460B-9606-8C433A9AF99D}"/>
          </ac:cxnSpMkLst>
        </pc:cxnChg>
      </pc:sldChg>
      <pc:sldChg chg="addSp delSp modSp new mod setBg delDesignElem">
        <pc:chgData name="tanaboon tongbuasirilai" userId="3a6fbbe2-a5cd-4f36-96f1-1e3cf3325333" providerId="ADAL" clId="{B6B02774-9053-42CF-9EFA-164DCC486953}" dt="2024-07-09T09:24:21.927" v="721"/>
        <pc:sldMkLst>
          <pc:docMk/>
          <pc:sldMk cId="4258894163" sldId="352"/>
        </pc:sldMkLst>
        <pc:spChg chg="mod">
          <ac:chgData name="tanaboon tongbuasirilai" userId="3a6fbbe2-a5cd-4f36-96f1-1e3cf3325333" providerId="ADAL" clId="{B6B02774-9053-42CF-9EFA-164DCC486953}" dt="2024-07-09T09:24:21.927" v="721"/>
          <ac:spMkLst>
            <pc:docMk/>
            <pc:sldMk cId="4258894163" sldId="352"/>
            <ac:spMk id="2" creationId="{FEDC8F43-F547-D232-A398-A077F209B270}"/>
          </ac:spMkLst>
        </pc:spChg>
        <pc:spChg chg="mod">
          <ac:chgData name="tanaboon tongbuasirilai" userId="3a6fbbe2-a5cd-4f36-96f1-1e3cf3325333" providerId="ADAL" clId="{B6B02774-9053-42CF-9EFA-164DCC486953}" dt="2024-07-09T07:50:45.227" v="421" actId="207"/>
          <ac:spMkLst>
            <pc:docMk/>
            <pc:sldMk cId="4258894163" sldId="352"/>
            <ac:spMk id="3" creationId="{5C3F77F0-37AF-CD01-441E-687A2683163A}"/>
          </ac:spMkLst>
        </pc:spChg>
        <pc:spChg chg="add del">
          <ac:chgData name="tanaboon tongbuasirilai" userId="3a6fbbe2-a5cd-4f36-96f1-1e3cf3325333" providerId="ADAL" clId="{B6B02774-9053-42CF-9EFA-164DCC486953}" dt="2024-07-09T07:49:07.935" v="414" actId="26606"/>
          <ac:spMkLst>
            <pc:docMk/>
            <pc:sldMk cId="4258894163" sldId="352"/>
            <ac:spMk id="8" creationId="{907EF6B7-1338-4443-8C46-6A318D952DFD}"/>
          </ac:spMkLst>
        </pc:spChg>
        <pc:spChg chg="add del">
          <ac:chgData name="tanaboon tongbuasirilai" userId="3a6fbbe2-a5cd-4f36-96f1-1e3cf3325333" providerId="ADAL" clId="{B6B02774-9053-42CF-9EFA-164DCC486953}" dt="2024-07-09T07:49:07.935" v="414" actId="26606"/>
          <ac:spMkLst>
            <pc:docMk/>
            <pc:sldMk cId="4258894163" sldId="352"/>
            <ac:spMk id="10" creationId="{DAAE4CDD-124C-4DCF-9584-B6033B545DD5}"/>
          </ac:spMkLst>
        </pc:spChg>
        <pc:spChg chg="add del">
          <ac:chgData name="tanaboon tongbuasirilai" userId="3a6fbbe2-a5cd-4f36-96f1-1e3cf3325333" providerId="ADAL" clId="{B6B02774-9053-42CF-9EFA-164DCC486953}" dt="2024-07-09T07:49:07.935" v="414" actId="26606"/>
          <ac:spMkLst>
            <pc:docMk/>
            <pc:sldMk cId="4258894163" sldId="352"/>
            <ac:spMk id="12" creationId="{081E4A58-353D-44AE-B2FC-2A74E2E400F7}"/>
          </ac:spMkLst>
        </pc:spChg>
        <pc:spChg chg="add del">
          <ac:chgData name="tanaboon tongbuasirilai" userId="3a6fbbe2-a5cd-4f36-96f1-1e3cf3325333" providerId="ADAL" clId="{B6B02774-9053-42CF-9EFA-164DCC486953}" dt="2024-07-09T07:49:07.927" v="413" actId="26606"/>
          <ac:spMkLst>
            <pc:docMk/>
            <pc:sldMk cId="4258894163" sldId="352"/>
            <ac:spMk id="17" creationId="{777A147A-9ED8-46B4-8660-1B3C2AA880B5}"/>
          </ac:spMkLst>
        </pc:spChg>
        <pc:spChg chg="add del">
          <ac:chgData name="tanaboon tongbuasirilai" userId="3a6fbbe2-a5cd-4f36-96f1-1e3cf3325333" providerId="ADAL" clId="{B6B02774-9053-42CF-9EFA-164DCC486953}" dt="2024-07-09T07:49:07.927" v="413" actId="26606"/>
          <ac:spMkLst>
            <pc:docMk/>
            <pc:sldMk cId="4258894163" sldId="352"/>
            <ac:spMk id="19" creationId="{5D6C15A0-C087-4593-8414-2B4EC1CDC3DE}"/>
          </ac:spMkLst>
        </pc:spChg>
        <pc:spChg chg="add del">
          <ac:chgData name="tanaboon tongbuasirilai" userId="3a6fbbe2-a5cd-4f36-96f1-1e3cf3325333" providerId="ADAL" clId="{B6B02774-9053-42CF-9EFA-164DCC486953}" dt="2024-07-09T09:24:21.927" v="721"/>
          <ac:spMkLst>
            <pc:docMk/>
            <pc:sldMk cId="4258894163" sldId="352"/>
            <ac:spMk id="21" creationId="{100EDD19-6802-4EC3-95CE-CFFAB042CFD6}"/>
          </ac:spMkLst>
        </pc:spChg>
        <pc:spChg chg="add del">
          <ac:chgData name="tanaboon tongbuasirilai" userId="3a6fbbe2-a5cd-4f36-96f1-1e3cf3325333" providerId="ADAL" clId="{B6B02774-9053-42CF-9EFA-164DCC486953}" dt="2024-07-09T09:24:21.927" v="721"/>
          <ac:spMkLst>
            <pc:docMk/>
            <pc:sldMk cId="4258894163" sldId="352"/>
            <ac:spMk id="22" creationId="{DB17E863-922E-4C26-BD64-E8FD41D28661}"/>
          </ac:spMkLst>
        </pc:spChg>
      </pc:sldChg>
      <pc:sldChg chg="addSp delSp modSp new mod setBg delDesignElem">
        <pc:chgData name="tanaboon tongbuasirilai" userId="3a6fbbe2-a5cd-4f36-96f1-1e3cf3325333" providerId="ADAL" clId="{B6B02774-9053-42CF-9EFA-164DCC486953}" dt="2024-07-09T09:24:21.927" v="721"/>
        <pc:sldMkLst>
          <pc:docMk/>
          <pc:sldMk cId="2135158407" sldId="353"/>
        </pc:sldMkLst>
        <pc:spChg chg="mod">
          <ac:chgData name="tanaboon tongbuasirilai" userId="3a6fbbe2-a5cd-4f36-96f1-1e3cf3325333" providerId="ADAL" clId="{B6B02774-9053-42CF-9EFA-164DCC486953}" dt="2024-07-09T07:24:03.816" v="376" actId="26606"/>
          <ac:spMkLst>
            <pc:docMk/>
            <pc:sldMk cId="2135158407" sldId="353"/>
            <ac:spMk id="2" creationId="{25ECDD15-5003-B0B2-7FFF-81296BD99D06}"/>
          </ac:spMkLst>
        </pc:spChg>
        <pc:spChg chg="mod ord">
          <ac:chgData name="tanaboon tongbuasirilai" userId="3a6fbbe2-a5cd-4f36-96f1-1e3cf3325333" providerId="ADAL" clId="{B6B02774-9053-42CF-9EFA-164DCC486953}" dt="2024-07-09T07:24:42.250" v="380" actId="207"/>
          <ac:spMkLst>
            <pc:docMk/>
            <pc:sldMk cId="2135158407" sldId="353"/>
            <ac:spMk id="3" creationId="{CD8258BF-4C1F-B413-B245-4FFFA3E540B4}"/>
          </ac:spMkLst>
        </pc:spChg>
        <pc:spChg chg="add del">
          <ac:chgData name="tanaboon tongbuasirilai" userId="3a6fbbe2-a5cd-4f36-96f1-1e3cf3325333" providerId="ADAL" clId="{B6B02774-9053-42CF-9EFA-164DCC486953}" dt="2024-07-09T09:24:21.927" v="721"/>
          <ac:spMkLst>
            <pc:docMk/>
            <pc:sldMk cId="2135158407" sldId="353"/>
            <ac:spMk id="10" creationId="{9D25F302-27C5-414F-97F8-6EA0A6C028BA}"/>
          </ac:spMkLst>
        </pc:spChg>
        <pc:spChg chg="add del">
          <ac:chgData name="tanaboon tongbuasirilai" userId="3a6fbbe2-a5cd-4f36-96f1-1e3cf3325333" providerId="ADAL" clId="{B6B02774-9053-42CF-9EFA-164DCC486953}" dt="2024-07-09T09:24:21.927" v="721"/>
          <ac:spMkLst>
            <pc:docMk/>
            <pc:sldMk cId="2135158407" sldId="353"/>
            <ac:spMk id="12" creationId="{830A36F8-48C2-4842-A87B-8CE8DF4E7FD2}"/>
          </ac:spMkLst>
        </pc:spChg>
        <pc:spChg chg="add del">
          <ac:chgData name="tanaboon tongbuasirilai" userId="3a6fbbe2-a5cd-4f36-96f1-1e3cf3325333" providerId="ADAL" clId="{B6B02774-9053-42CF-9EFA-164DCC486953}" dt="2024-07-09T09:24:21.927" v="721"/>
          <ac:spMkLst>
            <pc:docMk/>
            <pc:sldMk cId="2135158407" sldId="353"/>
            <ac:spMk id="14" creationId="{8F451A30-466B-4996-9BA5-CD6ABCC6D558}"/>
          </ac:spMkLst>
        </pc:spChg>
        <pc:picChg chg="add mod">
          <ac:chgData name="tanaboon tongbuasirilai" userId="3a6fbbe2-a5cd-4f36-96f1-1e3cf3325333" providerId="ADAL" clId="{B6B02774-9053-42CF-9EFA-164DCC486953}" dt="2024-07-09T07:24:03.816" v="376" actId="26606"/>
          <ac:picMkLst>
            <pc:docMk/>
            <pc:sldMk cId="2135158407" sldId="353"/>
            <ac:picMk id="5" creationId="{7B9ACB8A-F9B4-2730-353C-0D4864DF9F95}"/>
          </ac:picMkLst>
        </pc:picChg>
      </pc:sldChg>
      <pc:sldChg chg="addSp delSp modSp new mod setBg delDesignElem">
        <pc:chgData name="tanaboon tongbuasirilai" userId="3a6fbbe2-a5cd-4f36-96f1-1e3cf3325333" providerId="ADAL" clId="{B6B02774-9053-42CF-9EFA-164DCC486953}" dt="2024-07-09T09:24:21.927" v="721"/>
        <pc:sldMkLst>
          <pc:docMk/>
          <pc:sldMk cId="4013731285" sldId="354"/>
        </pc:sldMkLst>
        <pc:spChg chg="mod">
          <ac:chgData name="tanaboon tongbuasirilai" userId="3a6fbbe2-a5cd-4f36-96f1-1e3cf3325333" providerId="ADAL" clId="{B6B02774-9053-42CF-9EFA-164DCC486953}" dt="2024-07-09T07:21:04.706" v="349" actId="26606"/>
          <ac:spMkLst>
            <pc:docMk/>
            <pc:sldMk cId="4013731285" sldId="354"/>
            <ac:spMk id="2" creationId="{6F4AA506-234B-B7CD-6060-C6E05070AF39}"/>
          </ac:spMkLst>
        </pc:spChg>
        <pc:spChg chg="mod">
          <ac:chgData name="tanaboon tongbuasirilai" userId="3a6fbbe2-a5cd-4f36-96f1-1e3cf3325333" providerId="ADAL" clId="{B6B02774-9053-42CF-9EFA-164DCC486953}" dt="2024-07-09T07:21:09.493" v="351" actId="404"/>
          <ac:spMkLst>
            <pc:docMk/>
            <pc:sldMk cId="4013731285" sldId="354"/>
            <ac:spMk id="3" creationId="{7E7CE42D-6B3F-F05A-5814-8EAB515A0780}"/>
          </ac:spMkLst>
        </pc:spChg>
        <pc:spChg chg="add del">
          <ac:chgData name="tanaboon tongbuasirilai" userId="3a6fbbe2-a5cd-4f36-96f1-1e3cf3325333" providerId="ADAL" clId="{B6B02774-9053-42CF-9EFA-164DCC486953}" dt="2024-07-09T09:24:21.927" v="721"/>
          <ac:spMkLst>
            <pc:docMk/>
            <pc:sldMk cId="4013731285" sldId="354"/>
            <ac:spMk id="10" creationId="{32AEEBC8-9D30-42EF-95F2-386C2653FBF0}"/>
          </ac:spMkLst>
        </pc:spChg>
        <pc:spChg chg="add del">
          <ac:chgData name="tanaboon tongbuasirilai" userId="3a6fbbe2-a5cd-4f36-96f1-1e3cf3325333" providerId="ADAL" clId="{B6B02774-9053-42CF-9EFA-164DCC486953}" dt="2024-07-09T09:24:21.927" v="721"/>
          <ac:spMkLst>
            <pc:docMk/>
            <pc:sldMk cId="4013731285" sldId="354"/>
            <ac:spMk id="12" creationId="{2E92FA66-67D7-4CB4-94D3-E643A9AD4757}"/>
          </ac:spMkLst>
        </pc:spChg>
        <pc:picChg chg="add mod">
          <ac:chgData name="tanaboon tongbuasirilai" userId="3a6fbbe2-a5cd-4f36-96f1-1e3cf3325333" providerId="ADAL" clId="{B6B02774-9053-42CF-9EFA-164DCC486953}" dt="2024-07-09T07:21:04.706" v="349" actId="26606"/>
          <ac:picMkLst>
            <pc:docMk/>
            <pc:sldMk cId="4013731285" sldId="354"/>
            <ac:picMk id="5" creationId="{DE87A465-E572-0737-400E-CEE33B868374}"/>
          </ac:picMkLst>
        </pc:picChg>
      </pc:sldChg>
      <pc:sldChg chg="addSp delSp modSp new mod setBg delDesignElem">
        <pc:chgData name="tanaboon tongbuasirilai" userId="3a6fbbe2-a5cd-4f36-96f1-1e3cf3325333" providerId="ADAL" clId="{B6B02774-9053-42CF-9EFA-164DCC486953}" dt="2024-07-09T09:24:21.927" v="721"/>
        <pc:sldMkLst>
          <pc:docMk/>
          <pc:sldMk cId="3153223694" sldId="355"/>
        </pc:sldMkLst>
        <pc:spChg chg="mod">
          <ac:chgData name="tanaboon tongbuasirilai" userId="3a6fbbe2-a5cd-4f36-96f1-1e3cf3325333" providerId="ADAL" clId="{B6B02774-9053-42CF-9EFA-164DCC486953}" dt="2024-07-09T07:19:26.930" v="319" actId="14100"/>
          <ac:spMkLst>
            <pc:docMk/>
            <pc:sldMk cId="3153223694" sldId="355"/>
            <ac:spMk id="2" creationId="{B567D573-77BB-2D5C-FEF9-19CCFAF8A4B0}"/>
          </ac:spMkLst>
        </pc:spChg>
        <pc:spChg chg="mod ord">
          <ac:chgData name="tanaboon tongbuasirilai" userId="3a6fbbe2-a5cd-4f36-96f1-1e3cf3325333" providerId="ADAL" clId="{B6B02774-9053-42CF-9EFA-164DCC486953}" dt="2024-07-09T07:20:10.725" v="331" actId="207"/>
          <ac:spMkLst>
            <pc:docMk/>
            <pc:sldMk cId="3153223694" sldId="355"/>
            <ac:spMk id="3" creationId="{CB202540-00AE-2CD9-E3E2-FEE082C2CDE1}"/>
          </ac:spMkLst>
        </pc:spChg>
        <pc:spChg chg="add del">
          <ac:chgData name="tanaboon tongbuasirilai" userId="3a6fbbe2-a5cd-4f36-96f1-1e3cf3325333" providerId="ADAL" clId="{B6B02774-9053-42CF-9EFA-164DCC486953}" dt="2024-07-09T09:24:21.927" v="721"/>
          <ac:spMkLst>
            <pc:docMk/>
            <pc:sldMk cId="3153223694" sldId="355"/>
            <ac:spMk id="10" creationId="{8B3A2D1A-45FC-4F95-B150-1C13EF2F6D09}"/>
          </ac:spMkLst>
        </pc:spChg>
        <pc:spChg chg="add del">
          <ac:chgData name="tanaboon tongbuasirilai" userId="3a6fbbe2-a5cd-4f36-96f1-1e3cf3325333" providerId="ADAL" clId="{B6B02774-9053-42CF-9EFA-164DCC486953}" dt="2024-07-09T09:24:21.927" v="721"/>
          <ac:spMkLst>
            <pc:docMk/>
            <pc:sldMk cId="3153223694" sldId="355"/>
            <ac:spMk id="12" creationId="{39C3C864-C625-4883-B868-9A4C470F4DD5}"/>
          </ac:spMkLst>
        </pc:spChg>
        <pc:picChg chg="add mod">
          <ac:chgData name="tanaboon tongbuasirilai" userId="3a6fbbe2-a5cd-4f36-96f1-1e3cf3325333" providerId="ADAL" clId="{B6B02774-9053-42CF-9EFA-164DCC486953}" dt="2024-07-09T07:19:18.392" v="316" actId="26606"/>
          <ac:picMkLst>
            <pc:docMk/>
            <pc:sldMk cId="3153223694" sldId="355"/>
            <ac:picMk id="5" creationId="{21A7B89F-C261-6BF3-1AD9-5BD68CFA0900}"/>
          </ac:picMkLst>
        </pc:picChg>
      </pc:sldChg>
      <pc:sldChg chg="addSp delSp modSp new mod setBg delDesignElem">
        <pc:chgData name="tanaboon tongbuasirilai" userId="3a6fbbe2-a5cd-4f36-96f1-1e3cf3325333" providerId="ADAL" clId="{B6B02774-9053-42CF-9EFA-164DCC486953}" dt="2024-07-09T09:24:21.927" v="721"/>
        <pc:sldMkLst>
          <pc:docMk/>
          <pc:sldMk cId="2967747709" sldId="356"/>
        </pc:sldMkLst>
        <pc:spChg chg="mod">
          <ac:chgData name="tanaboon tongbuasirilai" userId="3a6fbbe2-a5cd-4f36-96f1-1e3cf3325333" providerId="ADAL" clId="{B6B02774-9053-42CF-9EFA-164DCC486953}" dt="2024-07-09T07:11:29.637" v="271" actId="26606"/>
          <ac:spMkLst>
            <pc:docMk/>
            <pc:sldMk cId="2967747709" sldId="356"/>
            <ac:spMk id="2" creationId="{5891C0D3-61D2-CC12-9004-0DB73856F70D}"/>
          </ac:spMkLst>
        </pc:spChg>
        <pc:spChg chg="mod">
          <ac:chgData name="tanaboon tongbuasirilai" userId="3a6fbbe2-a5cd-4f36-96f1-1e3cf3325333" providerId="ADAL" clId="{B6B02774-9053-42CF-9EFA-164DCC486953}" dt="2024-07-09T07:12:08.325" v="283" actId="207"/>
          <ac:spMkLst>
            <pc:docMk/>
            <pc:sldMk cId="2967747709" sldId="356"/>
            <ac:spMk id="3" creationId="{9C5EDC52-E0A0-31E1-DB57-C33A2EBAB4C5}"/>
          </ac:spMkLst>
        </pc:spChg>
        <pc:spChg chg="add del">
          <ac:chgData name="tanaboon tongbuasirilai" userId="3a6fbbe2-a5cd-4f36-96f1-1e3cf3325333" providerId="ADAL" clId="{B6B02774-9053-42CF-9EFA-164DCC486953}" dt="2024-07-09T09:24:21.927" v="721"/>
          <ac:spMkLst>
            <pc:docMk/>
            <pc:sldMk cId="2967747709" sldId="356"/>
            <ac:spMk id="16" creationId="{45D37F4E-DDB4-456B-97E0-9937730A039F}"/>
          </ac:spMkLst>
        </pc:spChg>
        <pc:spChg chg="add del">
          <ac:chgData name="tanaboon tongbuasirilai" userId="3a6fbbe2-a5cd-4f36-96f1-1e3cf3325333" providerId="ADAL" clId="{B6B02774-9053-42CF-9EFA-164DCC486953}" dt="2024-07-09T09:24:21.927" v="721"/>
          <ac:spMkLst>
            <pc:docMk/>
            <pc:sldMk cId="2967747709" sldId="356"/>
            <ac:spMk id="18" creationId="{B2DD41CD-8F47-4F56-AD12-4E2FF7696987}"/>
          </ac:spMkLst>
        </pc:spChg>
        <pc:grpChg chg="add del">
          <ac:chgData name="tanaboon tongbuasirilai" userId="3a6fbbe2-a5cd-4f36-96f1-1e3cf3325333" providerId="ADAL" clId="{B6B02774-9053-42CF-9EFA-164DCC486953}" dt="2024-07-09T07:11:29.637" v="271" actId="26606"/>
          <ac:grpSpMkLst>
            <pc:docMk/>
            <pc:sldMk cId="2967747709" sldId="356"/>
            <ac:grpSpMk id="9" creationId="{8CE57D37-C2D0-066B-1AE3-6F4244344F27}"/>
          </ac:grpSpMkLst>
        </pc:grpChg>
        <pc:picChg chg="add mod">
          <ac:chgData name="tanaboon tongbuasirilai" userId="3a6fbbe2-a5cd-4f36-96f1-1e3cf3325333" providerId="ADAL" clId="{B6B02774-9053-42CF-9EFA-164DCC486953}" dt="2024-07-09T07:11:29.637" v="271" actId="26606"/>
          <ac:picMkLst>
            <pc:docMk/>
            <pc:sldMk cId="2967747709" sldId="356"/>
            <ac:picMk id="5" creationId="{ACDCE51D-D1C4-9466-CB7E-23F9CA852396}"/>
          </ac:picMkLst>
        </pc:picChg>
      </pc:sldChg>
      <pc:sldChg chg="addSp delSp modSp add mod setBg delDesignElem">
        <pc:chgData name="tanaboon tongbuasirilai" userId="3a6fbbe2-a5cd-4f36-96f1-1e3cf3325333" providerId="ADAL" clId="{B6B02774-9053-42CF-9EFA-164DCC486953}" dt="2024-07-09T09:24:21.927" v="721"/>
        <pc:sldMkLst>
          <pc:docMk/>
          <pc:sldMk cId="1717077717" sldId="357"/>
        </pc:sldMkLst>
        <pc:spChg chg="mod">
          <ac:chgData name="tanaboon tongbuasirilai" userId="3a6fbbe2-a5cd-4f36-96f1-1e3cf3325333" providerId="ADAL" clId="{B6B02774-9053-42CF-9EFA-164DCC486953}" dt="2024-07-09T09:24:21.927" v="721"/>
          <ac:spMkLst>
            <pc:docMk/>
            <pc:sldMk cId="1717077717" sldId="357"/>
            <ac:spMk id="2" creationId="{FEDC8F43-F547-D232-A398-A077F209B270}"/>
          </ac:spMkLst>
        </pc:spChg>
        <pc:spChg chg="mod">
          <ac:chgData name="tanaboon tongbuasirilai" userId="3a6fbbe2-a5cd-4f36-96f1-1e3cf3325333" providerId="ADAL" clId="{B6B02774-9053-42CF-9EFA-164DCC486953}" dt="2024-07-09T08:13:37.793" v="576" actId="207"/>
          <ac:spMkLst>
            <pc:docMk/>
            <pc:sldMk cId="1717077717" sldId="357"/>
            <ac:spMk id="3" creationId="{5C3F77F0-37AF-CD01-441E-687A2683163A}"/>
          </ac:spMkLst>
        </pc:spChg>
        <pc:spChg chg="add del">
          <ac:chgData name="tanaboon tongbuasirilai" userId="3a6fbbe2-a5cd-4f36-96f1-1e3cf3325333" providerId="ADAL" clId="{B6B02774-9053-42CF-9EFA-164DCC486953}" dt="2024-07-09T09:24:21.927" v="721"/>
          <ac:spMkLst>
            <pc:docMk/>
            <pc:sldMk cId="1717077717" sldId="357"/>
            <ac:spMk id="8" creationId="{100EDD19-6802-4EC3-95CE-CFFAB042CFD6}"/>
          </ac:spMkLst>
        </pc:spChg>
        <pc:spChg chg="add del">
          <ac:chgData name="tanaboon tongbuasirilai" userId="3a6fbbe2-a5cd-4f36-96f1-1e3cf3325333" providerId="ADAL" clId="{B6B02774-9053-42CF-9EFA-164DCC486953}" dt="2024-07-09T09:24:21.927" v="721"/>
          <ac:spMkLst>
            <pc:docMk/>
            <pc:sldMk cId="1717077717" sldId="357"/>
            <ac:spMk id="10" creationId="{DB17E863-922E-4C26-BD64-E8FD41D28661}"/>
          </ac:spMkLst>
        </pc:spChg>
        <pc:spChg chg="del">
          <ac:chgData name="tanaboon tongbuasirilai" userId="3a6fbbe2-a5cd-4f36-96f1-1e3cf3325333" providerId="ADAL" clId="{B6B02774-9053-42CF-9EFA-164DCC486953}" dt="2024-07-09T08:00:11.898" v="544"/>
          <ac:spMkLst>
            <pc:docMk/>
            <pc:sldMk cId="1717077717" sldId="357"/>
            <ac:spMk id="21" creationId="{100EDD19-6802-4EC3-95CE-CFFAB042CFD6}"/>
          </ac:spMkLst>
        </pc:spChg>
        <pc:spChg chg="del">
          <ac:chgData name="tanaboon tongbuasirilai" userId="3a6fbbe2-a5cd-4f36-96f1-1e3cf3325333" providerId="ADAL" clId="{B6B02774-9053-42CF-9EFA-164DCC486953}" dt="2024-07-09T08:00:11.898" v="544"/>
          <ac:spMkLst>
            <pc:docMk/>
            <pc:sldMk cId="1717077717" sldId="357"/>
            <ac:spMk id="22" creationId="{DB17E863-922E-4C26-BD64-E8FD41D28661}"/>
          </ac:spMkLst>
        </pc:spChg>
      </pc:sldChg>
      <pc:sldChg chg="addSp delSp modSp new mod setBg">
        <pc:chgData name="tanaboon tongbuasirilai" userId="3a6fbbe2-a5cd-4f36-96f1-1e3cf3325333" providerId="ADAL" clId="{B6B02774-9053-42CF-9EFA-164DCC486953}" dt="2024-07-11T06:45:26.077" v="1365" actId="1076"/>
        <pc:sldMkLst>
          <pc:docMk/>
          <pc:sldMk cId="4244536230" sldId="358"/>
        </pc:sldMkLst>
        <pc:spChg chg="del mod">
          <ac:chgData name="tanaboon tongbuasirilai" userId="3a6fbbe2-a5cd-4f36-96f1-1e3cf3325333" providerId="ADAL" clId="{B6B02774-9053-42CF-9EFA-164DCC486953}" dt="2024-07-11T06:44:31.658" v="1363" actId="26606"/>
          <ac:spMkLst>
            <pc:docMk/>
            <pc:sldMk cId="4244536230" sldId="358"/>
            <ac:spMk id="2" creationId="{304E3530-F8DF-13A3-C152-05E836ED6EAA}"/>
          </ac:spMkLst>
        </pc:spChg>
        <pc:spChg chg="del mod ord">
          <ac:chgData name="tanaboon tongbuasirilai" userId="3a6fbbe2-a5cd-4f36-96f1-1e3cf3325333" providerId="ADAL" clId="{B6B02774-9053-42CF-9EFA-164DCC486953}" dt="2024-07-11T06:44:31.658" v="1363" actId="26606"/>
          <ac:spMkLst>
            <pc:docMk/>
            <pc:sldMk cId="4244536230" sldId="358"/>
            <ac:spMk id="3" creationId="{52828EAB-0618-2B18-40DE-E17A94E68167}"/>
          </ac:spMkLst>
        </pc:spChg>
        <pc:spChg chg="add del">
          <ac:chgData name="tanaboon tongbuasirilai" userId="3a6fbbe2-a5cd-4f36-96f1-1e3cf3325333" providerId="ADAL" clId="{B6B02774-9053-42CF-9EFA-164DCC486953}" dt="2024-07-11T06:44:31.640" v="1362" actId="26606"/>
          <ac:spMkLst>
            <pc:docMk/>
            <pc:sldMk cId="4244536230" sldId="358"/>
            <ac:spMk id="2055" creationId="{D7A453D2-15D8-4403-815F-291FA16340D9}"/>
          </ac:spMkLst>
        </pc:spChg>
        <pc:spChg chg="add del">
          <ac:chgData name="tanaboon tongbuasirilai" userId="3a6fbbe2-a5cd-4f36-96f1-1e3cf3325333" providerId="ADAL" clId="{B6B02774-9053-42CF-9EFA-164DCC486953}" dt="2024-07-11T06:44:31.640" v="1362" actId="26606"/>
          <ac:spMkLst>
            <pc:docMk/>
            <pc:sldMk cId="4244536230" sldId="358"/>
            <ac:spMk id="2057" creationId="{8161EA6B-09CA-445B-AB0D-8DF76FA92DEF}"/>
          </ac:spMkLst>
        </pc:spChg>
        <pc:spChg chg="add del">
          <ac:chgData name="tanaboon tongbuasirilai" userId="3a6fbbe2-a5cd-4f36-96f1-1e3cf3325333" providerId="ADAL" clId="{B6B02774-9053-42CF-9EFA-164DCC486953}" dt="2024-07-11T06:44:31.640" v="1362" actId="26606"/>
          <ac:spMkLst>
            <pc:docMk/>
            <pc:sldMk cId="4244536230" sldId="358"/>
            <ac:spMk id="2067" creationId="{B8114C98-A349-4111-A123-E8EAB86ABE30}"/>
          </ac:spMkLst>
        </pc:spChg>
        <pc:spChg chg="add del">
          <ac:chgData name="tanaboon tongbuasirilai" userId="3a6fbbe2-a5cd-4f36-96f1-1e3cf3325333" providerId="ADAL" clId="{B6B02774-9053-42CF-9EFA-164DCC486953}" dt="2024-07-11T06:44:31.640" v="1362" actId="26606"/>
          <ac:spMkLst>
            <pc:docMk/>
            <pc:sldMk cId="4244536230" sldId="358"/>
            <ac:spMk id="2075" creationId="{E2D3D3F2-ABBB-4453-B1C5-1BEBF7E4DD56}"/>
          </ac:spMkLst>
        </pc:spChg>
        <pc:spChg chg="add del">
          <ac:chgData name="tanaboon tongbuasirilai" userId="3a6fbbe2-a5cd-4f36-96f1-1e3cf3325333" providerId="ADAL" clId="{B6B02774-9053-42CF-9EFA-164DCC486953}" dt="2024-07-11T06:44:31.640" v="1362" actId="26606"/>
          <ac:spMkLst>
            <pc:docMk/>
            <pc:sldMk cId="4244536230" sldId="358"/>
            <ac:spMk id="2089" creationId="{773AEA78-C03B-40B7-9D11-DC022119D577}"/>
          </ac:spMkLst>
        </pc:spChg>
        <pc:spChg chg="add">
          <ac:chgData name="tanaboon tongbuasirilai" userId="3a6fbbe2-a5cd-4f36-96f1-1e3cf3325333" providerId="ADAL" clId="{B6B02774-9053-42CF-9EFA-164DCC486953}" dt="2024-07-11T06:44:31.658" v="1363" actId="26606"/>
          <ac:spMkLst>
            <pc:docMk/>
            <pc:sldMk cId="4244536230" sldId="358"/>
            <ac:spMk id="2091" creationId="{32BC26D8-82FB-445E-AA49-62A77D7C1EE0}"/>
          </ac:spMkLst>
        </pc:spChg>
        <pc:spChg chg="add">
          <ac:chgData name="tanaboon tongbuasirilai" userId="3a6fbbe2-a5cd-4f36-96f1-1e3cf3325333" providerId="ADAL" clId="{B6B02774-9053-42CF-9EFA-164DCC486953}" dt="2024-07-11T06:44:31.658" v="1363" actId="26606"/>
          <ac:spMkLst>
            <pc:docMk/>
            <pc:sldMk cId="4244536230" sldId="358"/>
            <ac:spMk id="2092" creationId="{CB44330D-EA18-4254-AA95-EB49948539B8}"/>
          </ac:spMkLst>
        </pc:spChg>
        <pc:grpChg chg="add del">
          <ac:chgData name="tanaboon tongbuasirilai" userId="3a6fbbe2-a5cd-4f36-96f1-1e3cf3325333" providerId="ADAL" clId="{B6B02774-9053-42CF-9EFA-164DCC486953}" dt="2024-07-11T06:44:31.640" v="1362" actId="26606"/>
          <ac:grpSpMkLst>
            <pc:docMk/>
            <pc:sldMk cId="4244536230" sldId="358"/>
            <ac:grpSpMk id="2059" creationId="{913B067F-3154-4968-A886-DF93A787EC44}"/>
          </ac:grpSpMkLst>
        </pc:grpChg>
        <pc:grpChg chg="add del">
          <ac:chgData name="tanaboon tongbuasirilai" userId="3a6fbbe2-a5cd-4f36-96f1-1e3cf3325333" providerId="ADAL" clId="{B6B02774-9053-42CF-9EFA-164DCC486953}" dt="2024-07-11T06:44:31.640" v="1362" actId="26606"/>
          <ac:grpSpMkLst>
            <pc:docMk/>
            <pc:sldMk cId="4244536230" sldId="358"/>
            <ac:grpSpMk id="2069" creationId="{670FB431-AE18-414D-92F4-1D12D1991152}"/>
          </ac:grpSpMkLst>
        </pc:grpChg>
        <pc:grpChg chg="add del">
          <ac:chgData name="tanaboon tongbuasirilai" userId="3a6fbbe2-a5cd-4f36-96f1-1e3cf3325333" providerId="ADAL" clId="{B6B02774-9053-42CF-9EFA-164DCC486953}" dt="2024-07-11T06:44:31.640" v="1362" actId="26606"/>
          <ac:grpSpMkLst>
            <pc:docMk/>
            <pc:sldMk cId="4244536230" sldId="358"/>
            <ac:grpSpMk id="2077" creationId="{8214E4A5-A0D2-42C4-8D14-D2A7E495F041}"/>
          </ac:grpSpMkLst>
        </pc:grpChg>
        <pc:grpChg chg="add del">
          <ac:chgData name="tanaboon tongbuasirilai" userId="3a6fbbe2-a5cd-4f36-96f1-1e3cf3325333" providerId="ADAL" clId="{B6B02774-9053-42CF-9EFA-164DCC486953}" dt="2024-07-11T06:44:31.640" v="1362" actId="26606"/>
          <ac:grpSpMkLst>
            <pc:docMk/>
            <pc:sldMk cId="4244536230" sldId="358"/>
            <ac:grpSpMk id="2083" creationId="{1F4E1649-4D1F-4A91-AF97-A254BFDD524D}"/>
          </ac:grpSpMkLst>
        </pc:grpChg>
        <pc:picChg chg="add mod">
          <ac:chgData name="tanaboon tongbuasirilai" userId="3a6fbbe2-a5cd-4f36-96f1-1e3cf3325333" providerId="ADAL" clId="{B6B02774-9053-42CF-9EFA-164DCC486953}" dt="2024-07-11T06:45:26.077" v="1365" actId="1076"/>
          <ac:picMkLst>
            <pc:docMk/>
            <pc:sldMk cId="4244536230" sldId="358"/>
            <ac:picMk id="5" creationId="{0000E40D-965C-5625-D141-502D04C7FFA2}"/>
          </ac:picMkLst>
        </pc:picChg>
        <pc:picChg chg="add mod">
          <ac:chgData name="tanaboon tongbuasirilai" userId="3a6fbbe2-a5cd-4f36-96f1-1e3cf3325333" providerId="ADAL" clId="{B6B02774-9053-42CF-9EFA-164DCC486953}" dt="2024-07-11T06:44:31.658" v="1363" actId="26606"/>
          <ac:picMkLst>
            <pc:docMk/>
            <pc:sldMk cId="4244536230" sldId="358"/>
            <ac:picMk id="2050" creationId="{DB5400F3-04B9-9253-6F8C-1D2D39EBBC2B}"/>
          </ac:picMkLst>
        </pc:picChg>
      </pc:sldChg>
      <pc:sldChg chg="addSp delSp modSp new mod setBg setClrOvrMap">
        <pc:chgData name="tanaboon tongbuasirilai" userId="3a6fbbe2-a5cd-4f36-96f1-1e3cf3325333" providerId="ADAL" clId="{B6B02774-9053-42CF-9EFA-164DCC486953}" dt="2024-07-11T10:01:18.382" v="1557" actId="1076"/>
        <pc:sldMkLst>
          <pc:docMk/>
          <pc:sldMk cId="3214554363" sldId="359"/>
        </pc:sldMkLst>
        <pc:spChg chg="mod">
          <ac:chgData name="tanaboon tongbuasirilai" userId="3a6fbbe2-a5cd-4f36-96f1-1e3cf3325333" providerId="ADAL" clId="{B6B02774-9053-42CF-9EFA-164DCC486953}" dt="2024-07-11T06:43:38.033" v="1350" actId="20577"/>
          <ac:spMkLst>
            <pc:docMk/>
            <pc:sldMk cId="3214554363" sldId="359"/>
            <ac:spMk id="2" creationId="{E5E934CA-B384-BC70-E500-4C5D3207F252}"/>
          </ac:spMkLst>
        </pc:spChg>
        <pc:spChg chg="mod">
          <ac:chgData name="tanaboon tongbuasirilai" userId="3a6fbbe2-a5cd-4f36-96f1-1e3cf3325333" providerId="ADAL" clId="{B6B02774-9053-42CF-9EFA-164DCC486953}" dt="2024-07-11T06:43:10.959" v="1324" actId="207"/>
          <ac:spMkLst>
            <pc:docMk/>
            <pc:sldMk cId="3214554363" sldId="359"/>
            <ac:spMk id="3" creationId="{71303B2A-0420-1B93-2DB3-58466B97AA52}"/>
          </ac:spMkLst>
        </pc:spChg>
        <pc:spChg chg="add del">
          <ac:chgData name="tanaboon tongbuasirilai" userId="3a6fbbe2-a5cd-4f36-96f1-1e3cf3325333" providerId="ADAL" clId="{B6B02774-9053-42CF-9EFA-164DCC486953}" dt="2024-07-11T10:01:08.551" v="1549" actId="22"/>
          <ac:spMkLst>
            <pc:docMk/>
            <pc:sldMk cId="3214554363" sldId="359"/>
            <ac:spMk id="6" creationId="{61384F6C-7711-F7C2-B11C-8AA6A115B998}"/>
          </ac:spMkLst>
        </pc:spChg>
        <pc:spChg chg="add mod">
          <ac:chgData name="tanaboon tongbuasirilai" userId="3a6fbbe2-a5cd-4f36-96f1-1e3cf3325333" providerId="ADAL" clId="{B6B02774-9053-42CF-9EFA-164DCC486953}" dt="2024-07-11T10:01:18.382" v="1557" actId="1076"/>
          <ac:spMkLst>
            <pc:docMk/>
            <pc:sldMk cId="3214554363" sldId="359"/>
            <ac:spMk id="8" creationId="{9BB0AFDE-2D23-95C8-1F7E-3458909A5A5A}"/>
          </ac:spMkLst>
        </pc:spChg>
        <pc:spChg chg="add del">
          <ac:chgData name="tanaboon tongbuasirilai" userId="3a6fbbe2-a5cd-4f36-96f1-1e3cf3325333" providerId="ADAL" clId="{B6B02774-9053-42CF-9EFA-164DCC486953}" dt="2024-07-11T06:42:20.852" v="1309" actId="26606"/>
          <ac:spMkLst>
            <pc:docMk/>
            <pc:sldMk cId="3214554363" sldId="359"/>
            <ac:spMk id="9" creationId="{9F7D5CDA-D291-4307-BF55-1381FED29634}"/>
          </ac:spMkLst>
        </pc:spChg>
        <pc:spChg chg="add del">
          <ac:chgData name="tanaboon tongbuasirilai" userId="3a6fbbe2-a5cd-4f36-96f1-1e3cf3325333" providerId="ADAL" clId="{B6B02774-9053-42CF-9EFA-164DCC486953}" dt="2024-07-11T06:42:41.371" v="1316" actId="26606"/>
          <ac:spMkLst>
            <pc:docMk/>
            <pc:sldMk cId="3214554363" sldId="359"/>
            <ac:spMk id="11" creationId="{59B296B9-C5A5-4E4F-9B60-C907B5F1466C}"/>
          </ac:spMkLst>
        </pc:spChg>
        <pc:spChg chg="add del">
          <ac:chgData name="tanaboon tongbuasirilai" userId="3a6fbbe2-a5cd-4f36-96f1-1e3cf3325333" providerId="ADAL" clId="{B6B02774-9053-42CF-9EFA-164DCC486953}" dt="2024-07-11T06:42:41.371" v="1316" actId="26606"/>
          <ac:spMkLst>
            <pc:docMk/>
            <pc:sldMk cId="3214554363" sldId="359"/>
            <ac:spMk id="12" creationId="{9F7D5CDA-D291-4307-BF55-1381FED29634}"/>
          </ac:spMkLst>
        </pc:spChg>
        <pc:spChg chg="add del">
          <ac:chgData name="tanaboon tongbuasirilai" userId="3a6fbbe2-a5cd-4f36-96f1-1e3cf3325333" providerId="ADAL" clId="{B6B02774-9053-42CF-9EFA-164DCC486953}" dt="2024-07-11T06:42:41.371" v="1316" actId="26606"/>
          <ac:spMkLst>
            <pc:docMk/>
            <pc:sldMk cId="3214554363" sldId="359"/>
            <ac:spMk id="13" creationId="{D0300FD3-5AF1-6305-15FA-9078072672E2}"/>
          </ac:spMkLst>
        </pc:spChg>
        <pc:spChg chg="add">
          <ac:chgData name="tanaboon tongbuasirilai" userId="3a6fbbe2-a5cd-4f36-96f1-1e3cf3325333" providerId="ADAL" clId="{B6B02774-9053-42CF-9EFA-164DCC486953}" dt="2024-07-11T06:42:41.371" v="1316" actId="26606"/>
          <ac:spMkLst>
            <pc:docMk/>
            <pc:sldMk cId="3214554363" sldId="359"/>
            <ac:spMk id="19" creationId="{9AA72BD9-2C5A-4EDC-931F-5AA08EACA0F3}"/>
          </ac:spMkLst>
        </pc:spChg>
        <pc:spChg chg="add">
          <ac:chgData name="tanaboon tongbuasirilai" userId="3a6fbbe2-a5cd-4f36-96f1-1e3cf3325333" providerId="ADAL" clId="{B6B02774-9053-42CF-9EFA-164DCC486953}" dt="2024-07-11T06:42:41.371" v="1316" actId="26606"/>
          <ac:spMkLst>
            <pc:docMk/>
            <pc:sldMk cId="3214554363" sldId="359"/>
            <ac:spMk id="21" creationId="{DD3981AC-7B61-4947-BCF3-F7AA7FA385B9}"/>
          </ac:spMkLst>
        </pc:spChg>
        <pc:spChg chg="add">
          <ac:chgData name="tanaboon tongbuasirilai" userId="3a6fbbe2-a5cd-4f36-96f1-1e3cf3325333" providerId="ADAL" clId="{B6B02774-9053-42CF-9EFA-164DCC486953}" dt="2024-07-11T06:42:41.371" v="1316" actId="26606"/>
          <ac:spMkLst>
            <pc:docMk/>
            <pc:sldMk cId="3214554363" sldId="359"/>
            <ac:spMk id="23" creationId="{55D4142C-5077-457F-A6AD-3FECFDB39685}"/>
          </ac:spMkLst>
        </pc:spChg>
        <pc:spChg chg="add">
          <ac:chgData name="tanaboon tongbuasirilai" userId="3a6fbbe2-a5cd-4f36-96f1-1e3cf3325333" providerId="ADAL" clId="{B6B02774-9053-42CF-9EFA-164DCC486953}" dt="2024-07-11T06:42:41.371" v="1316" actId="26606"/>
          <ac:spMkLst>
            <pc:docMk/>
            <pc:sldMk cId="3214554363" sldId="359"/>
            <ac:spMk id="25" creationId="{7A5F0580-5EE9-419F-96EE-B6529EF6E7D0}"/>
          </ac:spMkLst>
        </pc:spChg>
        <pc:picChg chg="add del">
          <ac:chgData name="tanaboon tongbuasirilai" userId="3a6fbbe2-a5cd-4f36-96f1-1e3cf3325333" providerId="ADAL" clId="{B6B02774-9053-42CF-9EFA-164DCC486953}" dt="2024-07-11T06:42:20.852" v="1309" actId="26606"/>
          <ac:picMkLst>
            <pc:docMk/>
            <pc:sldMk cId="3214554363" sldId="359"/>
            <ac:picMk id="5" creationId="{0F3A6680-061C-0767-0082-9019FBDB0FD1}"/>
          </ac:picMkLst>
        </pc:picChg>
        <pc:picChg chg="add mod">
          <ac:chgData name="tanaboon tongbuasirilai" userId="3a6fbbe2-a5cd-4f36-96f1-1e3cf3325333" providerId="ADAL" clId="{B6B02774-9053-42CF-9EFA-164DCC486953}" dt="2024-07-11T06:42:41.371" v="1316" actId="26606"/>
          <ac:picMkLst>
            <pc:docMk/>
            <pc:sldMk cId="3214554363" sldId="359"/>
            <ac:picMk id="14" creationId="{BC91F7B6-662F-10F7-1C00-B23ABC91DED5}"/>
          </ac:picMkLst>
        </pc:picChg>
      </pc:sldChg>
      <pc:sldChg chg="addSp delSp modSp new mod setBg">
        <pc:chgData name="tanaboon tongbuasirilai" userId="3a6fbbe2-a5cd-4f36-96f1-1e3cf3325333" providerId="ADAL" clId="{B6B02774-9053-42CF-9EFA-164DCC486953}" dt="2024-07-16T11:50:20.463" v="3042" actId="404"/>
        <pc:sldMkLst>
          <pc:docMk/>
          <pc:sldMk cId="1422367935" sldId="360"/>
        </pc:sldMkLst>
        <pc:spChg chg="mod">
          <ac:chgData name="tanaboon tongbuasirilai" userId="3a6fbbe2-a5cd-4f36-96f1-1e3cf3325333" providerId="ADAL" clId="{B6B02774-9053-42CF-9EFA-164DCC486953}" dt="2024-07-16T11:50:20.463" v="3042" actId="404"/>
          <ac:spMkLst>
            <pc:docMk/>
            <pc:sldMk cId="1422367935" sldId="360"/>
            <ac:spMk id="2" creationId="{1B1B72A7-7448-F454-C941-B9E633508622}"/>
          </ac:spMkLst>
        </pc:spChg>
        <pc:spChg chg="mod ord">
          <ac:chgData name="tanaboon tongbuasirilai" userId="3a6fbbe2-a5cd-4f36-96f1-1e3cf3325333" providerId="ADAL" clId="{B6B02774-9053-42CF-9EFA-164DCC486953}" dt="2024-07-11T06:37:58.938" v="1277" actId="207"/>
          <ac:spMkLst>
            <pc:docMk/>
            <pc:sldMk cId="1422367935" sldId="360"/>
            <ac:spMk id="3" creationId="{ECB27617-AF1F-E579-F70D-F83390603212}"/>
          </ac:spMkLst>
        </pc:spChg>
        <pc:spChg chg="add del">
          <ac:chgData name="tanaboon tongbuasirilai" userId="3a6fbbe2-a5cd-4f36-96f1-1e3cf3325333" providerId="ADAL" clId="{B6B02774-9053-42CF-9EFA-164DCC486953}" dt="2024-07-10T07:55:12.948" v="1265" actId="26606"/>
          <ac:spMkLst>
            <pc:docMk/>
            <pc:sldMk cId="1422367935" sldId="360"/>
            <ac:spMk id="1033" creationId="{394842B0-684D-44CC-B4BC-D13331CFD290}"/>
          </ac:spMkLst>
        </pc:spChg>
        <pc:spChg chg="add del">
          <ac:chgData name="tanaboon tongbuasirilai" userId="3a6fbbe2-a5cd-4f36-96f1-1e3cf3325333" providerId="ADAL" clId="{B6B02774-9053-42CF-9EFA-164DCC486953}" dt="2024-07-10T07:55:12.948" v="1265" actId="26606"/>
          <ac:spMkLst>
            <pc:docMk/>
            <pc:sldMk cId="1422367935" sldId="360"/>
            <ac:spMk id="1035" creationId="{4C2A3DC3-F495-4B99-9FF3-3FB30D63235E}"/>
          </ac:spMkLst>
        </pc:spChg>
        <pc:spChg chg="add del">
          <ac:chgData name="tanaboon tongbuasirilai" userId="3a6fbbe2-a5cd-4f36-96f1-1e3cf3325333" providerId="ADAL" clId="{B6B02774-9053-42CF-9EFA-164DCC486953}" dt="2024-07-10T07:55:39.683" v="1267" actId="26606"/>
          <ac:spMkLst>
            <pc:docMk/>
            <pc:sldMk cId="1422367935" sldId="360"/>
            <ac:spMk id="1040" creationId="{7E6D2D34-4BB4-460B-8844-027610FB21F5}"/>
          </ac:spMkLst>
        </pc:spChg>
        <pc:spChg chg="add">
          <ac:chgData name="tanaboon tongbuasirilai" userId="3a6fbbe2-a5cd-4f36-96f1-1e3cf3325333" providerId="ADAL" clId="{B6B02774-9053-42CF-9EFA-164DCC486953}" dt="2024-07-10T07:55:39.699" v="1268" actId="26606"/>
          <ac:spMkLst>
            <pc:docMk/>
            <pc:sldMk cId="1422367935" sldId="360"/>
            <ac:spMk id="1043" creationId="{352BEC0E-22F8-46D0-9632-375DB541B06C}"/>
          </ac:spMkLst>
        </pc:spChg>
        <pc:spChg chg="add">
          <ac:chgData name="tanaboon tongbuasirilai" userId="3a6fbbe2-a5cd-4f36-96f1-1e3cf3325333" providerId="ADAL" clId="{B6B02774-9053-42CF-9EFA-164DCC486953}" dt="2024-07-10T07:55:39.699" v="1268" actId="26606"/>
          <ac:spMkLst>
            <pc:docMk/>
            <pc:sldMk cId="1422367935" sldId="360"/>
            <ac:spMk id="1044" creationId="{3FCFB1DE-0B7E-48CC-BA90-B2AB0889F9D6}"/>
          </ac:spMkLst>
        </pc:spChg>
        <pc:grpChg chg="add del">
          <ac:chgData name="tanaboon tongbuasirilai" userId="3a6fbbe2-a5cd-4f36-96f1-1e3cf3325333" providerId="ADAL" clId="{B6B02774-9053-42CF-9EFA-164DCC486953}" dt="2024-07-10T07:55:39.683" v="1267" actId="26606"/>
          <ac:grpSpMkLst>
            <pc:docMk/>
            <pc:sldMk cId="1422367935" sldId="360"/>
            <ac:grpSpMk id="1041" creationId="{C5314570-9B06-4D37-8CBD-EDD67C2FA205}"/>
          </ac:grpSpMkLst>
        </pc:grpChg>
        <pc:picChg chg="add mod">
          <ac:chgData name="tanaboon tongbuasirilai" userId="3a6fbbe2-a5cd-4f36-96f1-1e3cf3325333" providerId="ADAL" clId="{B6B02774-9053-42CF-9EFA-164DCC486953}" dt="2024-07-11T06:40:08.157" v="1286" actId="1076"/>
          <ac:picMkLst>
            <pc:docMk/>
            <pc:sldMk cId="1422367935" sldId="360"/>
            <ac:picMk id="5" creationId="{9145C22F-495F-AE0B-8B3A-AB2A1C1AABB4}"/>
          </ac:picMkLst>
        </pc:picChg>
        <pc:picChg chg="add mod">
          <ac:chgData name="tanaboon tongbuasirilai" userId="3a6fbbe2-a5cd-4f36-96f1-1e3cf3325333" providerId="ADAL" clId="{B6B02774-9053-42CF-9EFA-164DCC486953}" dt="2024-07-10T07:55:39.699" v="1268" actId="26606"/>
          <ac:picMkLst>
            <pc:docMk/>
            <pc:sldMk cId="1422367935" sldId="360"/>
            <ac:picMk id="1026" creationId="{602902A7-C438-AB4D-3ECB-B121BE5E0747}"/>
          </ac:picMkLst>
        </pc:picChg>
        <pc:picChg chg="add mod">
          <ac:chgData name="tanaboon tongbuasirilai" userId="3a6fbbe2-a5cd-4f36-96f1-1e3cf3325333" providerId="ADAL" clId="{B6B02774-9053-42CF-9EFA-164DCC486953}" dt="2024-07-11T06:40:05.065" v="1285" actId="1076"/>
          <ac:picMkLst>
            <pc:docMk/>
            <pc:sldMk cId="1422367935" sldId="360"/>
            <ac:picMk id="1028" creationId="{72EEF7F4-349A-0272-1076-D9B0B4A1238E}"/>
          </ac:picMkLst>
        </pc:picChg>
      </pc:sldChg>
      <pc:sldChg chg="addSp modSp new mod">
        <pc:chgData name="tanaboon tongbuasirilai" userId="3a6fbbe2-a5cd-4f36-96f1-1e3cf3325333" providerId="ADAL" clId="{B6B02774-9053-42CF-9EFA-164DCC486953}" dt="2024-07-10T07:38:33.141" v="1231" actId="1076"/>
        <pc:sldMkLst>
          <pc:docMk/>
          <pc:sldMk cId="1284327060" sldId="361"/>
        </pc:sldMkLst>
        <pc:spChg chg="mod">
          <ac:chgData name="tanaboon tongbuasirilai" userId="3a6fbbe2-a5cd-4f36-96f1-1e3cf3325333" providerId="ADAL" clId="{B6B02774-9053-42CF-9EFA-164DCC486953}" dt="2024-07-10T06:44:42.842" v="1030" actId="20577"/>
          <ac:spMkLst>
            <pc:docMk/>
            <pc:sldMk cId="1284327060" sldId="361"/>
            <ac:spMk id="2" creationId="{ECD84F77-1079-1E72-1422-CF0DEA352EAB}"/>
          </ac:spMkLst>
        </pc:spChg>
        <pc:spChg chg="mod">
          <ac:chgData name="tanaboon tongbuasirilai" userId="3a6fbbe2-a5cd-4f36-96f1-1e3cf3325333" providerId="ADAL" clId="{B6B02774-9053-42CF-9EFA-164DCC486953}" dt="2024-07-10T07:35:41.925" v="1228" actId="20577"/>
          <ac:spMkLst>
            <pc:docMk/>
            <pc:sldMk cId="1284327060" sldId="361"/>
            <ac:spMk id="3" creationId="{D0659297-69C2-DBFE-B481-926E36833BB5}"/>
          </ac:spMkLst>
        </pc:spChg>
        <pc:picChg chg="add mod">
          <ac:chgData name="tanaboon tongbuasirilai" userId="3a6fbbe2-a5cd-4f36-96f1-1e3cf3325333" providerId="ADAL" clId="{B6B02774-9053-42CF-9EFA-164DCC486953}" dt="2024-07-10T07:35:49.767" v="1229" actId="1076"/>
          <ac:picMkLst>
            <pc:docMk/>
            <pc:sldMk cId="1284327060" sldId="361"/>
            <ac:picMk id="5" creationId="{0950C760-B880-E7AA-F5F5-92C118EE3762}"/>
          </ac:picMkLst>
        </pc:picChg>
        <pc:picChg chg="add mod">
          <ac:chgData name="tanaboon tongbuasirilai" userId="3a6fbbe2-a5cd-4f36-96f1-1e3cf3325333" providerId="ADAL" clId="{B6B02774-9053-42CF-9EFA-164DCC486953}" dt="2024-07-10T07:38:33.141" v="1231" actId="1076"/>
          <ac:picMkLst>
            <pc:docMk/>
            <pc:sldMk cId="1284327060" sldId="361"/>
            <ac:picMk id="7" creationId="{BE2BE2C7-9F87-B875-636F-8517BE755312}"/>
          </ac:picMkLst>
        </pc:picChg>
      </pc:sldChg>
      <pc:sldChg chg="addSp modSp new mod setBg">
        <pc:chgData name="tanaboon tongbuasirilai" userId="3a6fbbe2-a5cd-4f36-96f1-1e3cf3325333" providerId="ADAL" clId="{B6B02774-9053-42CF-9EFA-164DCC486953}" dt="2024-07-09T14:41:49.301" v="994" actId="20577"/>
        <pc:sldMkLst>
          <pc:docMk/>
          <pc:sldMk cId="251040497" sldId="362"/>
        </pc:sldMkLst>
        <pc:spChg chg="mod">
          <ac:chgData name="tanaboon tongbuasirilai" userId="3a6fbbe2-a5cd-4f36-96f1-1e3cf3325333" providerId="ADAL" clId="{B6B02774-9053-42CF-9EFA-164DCC486953}" dt="2024-07-09T14:41:40.625" v="992" actId="26606"/>
          <ac:spMkLst>
            <pc:docMk/>
            <pc:sldMk cId="251040497" sldId="362"/>
            <ac:spMk id="2" creationId="{BD8C71DD-88E9-8C9A-C771-605F96E9E5FD}"/>
          </ac:spMkLst>
        </pc:spChg>
        <pc:spChg chg="mod">
          <ac:chgData name="tanaboon tongbuasirilai" userId="3a6fbbe2-a5cd-4f36-96f1-1e3cf3325333" providerId="ADAL" clId="{B6B02774-9053-42CF-9EFA-164DCC486953}" dt="2024-07-09T14:41:49.301" v="994" actId="20577"/>
          <ac:spMkLst>
            <pc:docMk/>
            <pc:sldMk cId="251040497" sldId="362"/>
            <ac:spMk id="3" creationId="{563A1FAE-6356-F1E0-242C-43A583B1CA45}"/>
          </ac:spMkLst>
        </pc:spChg>
        <pc:picChg chg="add">
          <ac:chgData name="tanaboon tongbuasirilai" userId="3a6fbbe2-a5cd-4f36-96f1-1e3cf3325333" providerId="ADAL" clId="{B6B02774-9053-42CF-9EFA-164DCC486953}" dt="2024-07-09T14:41:40.625" v="992" actId="26606"/>
          <ac:picMkLst>
            <pc:docMk/>
            <pc:sldMk cId="251040497" sldId="362"/>
            <ac:picMk id="5" creationId="{4C844ECF-D8C9-2716-B66C-398C30E33952}"/>
          </ac:picMkLst>
        </pc:picChg>
        <pc:cxnChg chg="add">
          <ac:chgData name="tanaboon tongbuasirilai" userId="3a6fbbe2-a5cd-4f36-96f1-1e3cf3325333" providerId="ADAL" clId="{B6B02774-9053-42CF-9EFA-164DCC486953}" dt="2024-07-09T14:41:40.625" v="992" actId="26606"/>
          <ac:cxnSpMkLst>
            <pc:docMk/>
            <pc:sldMk cId="251040497" sldId="362"/>
            <ac:cxnSpMk id="9" creationId="{1503BFE4-729B-D9D0-C17B-501E6AF1127A}"/>
          </ac:cxnSpMkLst>
        </pc:cxnChg>
      </pc:sldChg>
      <pc:sldChg chg="addSp delSp modSp new mod setBg">
        <pc:chgData name="tanaboon tongbuasirilai" userId="3a6fbbe2-a5cd-4f36-96f1-1e3cf3325333" providerId="ADAL" clId="{B6B02774-9053-42CF-9EFA-164DCC486953}" dt="2024-07-09T14:50:25.343" v="1029" actId="207"/>
        <pc:sldMkLst>
          <pc:docMk/>
          <pc:sldMk cId="3491457439" sldId="363"/>
        </pc:sldMkLst>
        <pc:spChg chg="mod">
          <ac:chgData name="tanaboon tongbuasirilai" userId="3a6fbbe2-a5cd-4f36-96f1-1e3cf3325333" providerId="ADAL" clId="{B6B02774-9053-42CF-9EFA-164DCC486953}" dt="2024-07-09T14:49:56.052" v="1026" actId="26606"/>
          <ac:spMkLst>
            <pc:docMk/>
            <pc:sldMk cId="3491457439" sldId="363"/>
            <ac:spMk id="2" creationId="{45708181-DA56-501C-1BDA-8B760D5C8E98}"/>
          </ac:spMkLst>
        </pc:spChg>
        <pc:spChg chg="mod">
          <ac:chgData name="tanaboon tongbuasirilai" userId="3a6fbbe2-a5cd-4f36-96f1-1e3cf3325333" providerId="ADAL" clId="{B6B02774-9053-42CF-9EFA-164DCC486953}" dt="2024-07-09T14:50:25.343" v="1029" actId="207"/>
          <ac:spMkLst>
            <pc:docMk/>
            <pc:sldMk cId="3491457439" sldId="363"/>
            <ac:spMk id="3" creationId="{047223DD-87E7-2145-0A4B-46182B48C6AB}"/>
          </ac:spMkLst>
        </pc:spChg>
        <pc:spChg chg="add del">
          <ac:chgData name="tanaboon tongbuasirilai" userId="3a6fbbe2-a5cd-4f36-96f1-1e3cf3325333" providerId="ADAL" clId="{B6B02774-9053-42CF-9EFA-164DCC486953}" dt="2024-07-09T14:49:56.052" v="1026" actId="26606"/>
          <ac:spMkLst>
            <pc:docMk/>
            <pc:sldMk cId="3491457439" sldId="363"/>
            <ac:spMk id="8" creationId="{907EF6B7-1338-4443-8C46-6A318D952DFD}"/>
          </ac:spMkLst>
        </pc:spChg>
        <pc:spChg chg="add del">
          <ac:chgData name="tanaboon tongbuasirilai" userId="3a6fbbe2-a5cd-4f36-96f1-1e3cf3325333" providerId="ADAL" clId="{B6B02774-9053-42CF-9EFA-164DCC486953}" dt="2024-07-09T14:49:56.052" v="1026" actId="26606"/>
          <ac:spMkLst>
            <pc:docMk/>
            <pc:sldMk cId="3491457439" sldId="363"/>
            <ac:spMk id="10" creationId="{DAAE4CDD-124C-4DCF-9584-B6033B545DD5}"/>
          </ac:spMkLst>
        </pc:spChg>
        <pc:spChg chg="add del">
          <ac:chgData name="tanaboon tongbuasirilai" userId="3a6fbbe2-a5cd-4f36-96f1-1e3cf3325333" providerId="ADAL" clId="{B6B02774-9053-42CF-9EFA-164DCC486953}" dt="2024-07-09T14:49:56.052" v="1026" actId="26606"/>
          <ac:spMkLst>
            <pc:docMk/>
            <pc:sldMk cId="3491457439" sldId="363"/>
            <ac:spMk id="12" creationId="{081E4A58-353D-44AE-B2FC-2A74E2E400F7}"/>
          </ac:spMkLst>
        </pc:spChg>
        <pc:spChg chg="add">
          <ac:chgData name="tanaboon tongbuasirilai" userId="3a6fbbe2-a5cd-4f36-96f1-1e3cf3325333" providerId="ADAL" clId="{B6B02774-9053-42CF-9EFA-164DCC486953}" dt="2024-07-09T14:49:56.052" v="1026" actId="26606"/>
          <ac:spMkLst>
            <pc:docMk/>
            <pc:sldMk cId="3491457439" sldId="363"/>
            <ac:spMk id="18" creationId="{E51BA4DF-2BD4-4EC2-B1DB-B27C8AC71864}"/>
          </ac:spMkLst>
        </pc:spChg>
        <pc:picChg chg="add">
          <ac:chgData name="tanaboon tongbuasirilai" userId="3a6fbbe2-a5cd-4f36-96f1-1e3cf3325333" providerId="ADAL" clId="{B6B02774-9053-42CF-9EFA-164DCC486953}" dt="2024-07-09T14:49:56.052" v="1026" actId="26606"/>
          <ac:picMkLst>
            <pc:docMk/>
            <pc:sldMk cId="3491457439" sldId="363"/>
            <ac:picMk id="14" creationId="{DD5B9509-19FF-DE8A-4396-E1B500A6D473}"/>
          </ac:picMkLst>
        </pc:picChg>
      </pc:sldChg>
      <pc:sldChg chg="addSp delSp modSp new mod setBg">
        <pc:chgData name="tanaboon tongbuasirilai" userId="3a6fbbe2-a5cd-4f36-96f1-1e3cf3325333" providerId="ADAL" clId="{B6B02774-9053-42CF-9EFA-164DCC486953}" dt="2024-07-16T10:30:12.317" v="2559" actId="27614"/>
        <pc:sldMkLst>
          <pc:docMk/>
          <pc:sldMk cId="2840547253" sldId="364"/>
        </pc:sldMkLst>
        <pc:spChg chg="mod">
          <ac:chgData name="tanaboon tongbuasirilai" userId="3a6fbbe2-a5cd-4f36-96f1-1e3cf3325333" providerId="ADAL" clId="{B6B02774-9053-42CF-9EFA-164DCC486953}" dt="2024-07-16T10:28:48.014" v="2558" actId="26606"/>
          <ac:spMkLst>
            <pc:docMk/>
            <pc:sldMk cId="2840547253" sldId="364"/>
            <ac:spMk id="2" creationId="{70F4E834-46B9-ACC6-FF74-5A00E5E41385}"/>
          </ac:spMkLst>
        </pc:spChg>
        <pc:spChg chg="del">
          <ac:chgData name="tanaboon tongbuasirilai" userId="3a6fbbe2-a5cd-4f36-96f1-1e3cf3325333" providerId="ADAL" clId="{B6B02774-9053-42CF-9EFA-164DCC486953}" dt="2024-07-16T10:28:48.014" v="2558" actId="26606"/>
          <ac:spMkLst>
            <pc:docMk/>
            <pc:sldMk cId="2840547253" sldId="364"/>
            <ac:spMk id="3" creationId="{D2E63635-85DF-D05E-3C2B-F9FBFE6993BC}"/>
          </ac:spMkLst>
        </pc:spChg>
        <pc:spChg chg="add">
          <ac:chgData name="tanaboon tongbuasirilai" userId="3a6fbbe2-a5cd-4f36-96f1-1e3cf3325333" providerId="ADAL" clId="{B6B02774-9053-42CF-9EFA-164DCC486953}" dt="2024-07-16T10:28:48.014" v="2558" actId="26606"/>
          <ac:spMkLst>
            <pc:docMk/>
            <pc:sldMk cId="2840547253" sldId="364"/>
            <ac:spMk id="10" creationId="{A8384FB5-9ADC-4DDC-881B-597D56F5B15D}"/>
          </ac:spMkLst>
        </pc:spChg>
        <pc:spChg chg="add">
          <ac:chgData name="tanaboon tongbuasirilai" userId="3a6fbbe2-a5cd-4f36-96f1-1e3cf3325333" providerId="ADAL" clId="{B6B02774-9053-42CF-9EFA-164DCC486953}" dt="2024-07-16T10:28:48.014" v="2558" actId="26606"/>
          <ac:spMkLst>
            <pc:docMk/>
            <pc:sldMk cId="2840547253" sldId="364"/>
            <ac:spMk id="12" creationId="{1199E1B1-A8C0-4FE8-A5A8-1CB41D69F857}"/>
          </ac:spMkLst>
        </pc:spChg>
        <pc:spChg chg="add">
          <ac:chgData name="tanaboon tongbuasirilai" userId="3a6fbbe2-a5cd-4f36-96f1-1e3cf3325333" providerId="ADAL" clId="{B6B02774-9053-42CF-9EFA-164DCC486953}" dt="2024-07-16T10:28:48.014" v="2558" actId="26606"/>
          <ac:spMkLst>
            <pc:docMk/>
            <pc:sldMk cId="2840547253" sldId="364"/>
            <ac:spMk id="14" creationId="{84A8DE83-DE75-4B41-9DB4-A7EC0B0DEC0B}"/>
          </ac:spMkLst>
        </pc:spChg>
        <pc:spChg chg="add">
          <ac:chgData name="tanaboon tongbuasirilai" userId="3a6fbbe2-a5cd-4f36-96f1-1e3cf3325333" providerId="ADAL" clId="{B6B02774-9053-42CF-9EFA-164DCC486953}" dt="2024-07-16T10:28:48.014" v="2558" actId="26606"/>
          <ac:spMkLst>
            <pc:docMk/>
            <pc:sldMk cId="2840547253" sldId="364"/>
            <ac:spMk id="16" creationId="{A7009A0A-BEF5-4EAC-AF15-E4F9F002E239}"/>
          </ac:spMkLst>
        </pc:spChg>
        <pc:picChg chg="add mod">
          <ac:chgData name="tanaboon tongbuasirilai" userId="3a6fbbe2-a5cd-4f36-96f1-1e3cf3325333" providerId="ADAL" clId="{B6B02774-9053-42CF-9EFA-164DCC486953}" dt="2024-07-16T10:30:12.317" v="2559" actId="27614"/>
          <ac:picMkLst>
            <pc:docMk/>
            <pc:sldMk cId="2840547253" sldId="364"/>
            <ac:picMk id="5" creationId="{8E3B6B71-5358-F914-C562-FB6FEB4B09A7}"/>
          </ac:picMkLst>
        </pc:picChg>
      </pc:sldChg>
      <pc:sldChg chg="addSp delSp modSp new mod setBg modNotesTx">
        <pc:chgData name="tanaboon tongbuasirilai" userId="3a6fbbe2-a5cd-4f36-96f1-1e3cf3325333" providerId="ADAL" clId="{B6B02774-9053-42CF-9EFA-164DCC486953}" dt="2024-07-16T10:27:46.641" v="2546" actId="1582"/>
        <pc:sldMkLst>
          <pc:docMk/>
          <pc:sldMk cId="4198632895" sldId="365"/>
        </pc:sldMkLst>
        <pc:spChg chg="mod">
          <ac:chgData name="tanaboon tongbuasirilai" userId="3a6fbbe2-a5cd-4f36-96f1-1e3cf3325333" providerId="ADAL" clId="{B6B02774-9053-42CF-9EFA-164DCC486953}" dt="2024-07-16T10:22:34.209" v="2403" actId="20577"/>
          <ac:spMkLst>
            <pc:docMk/>
            <pc:sldMk cId="4198632895" sldId="365"/>
            <ac:spMk id="2" creationId="{CD62D493-EB16-A1F2-31E1-2ADBDB642E74}"/>
          </ac:spMkLst>
        </pc:spChg>
        <pc:spChg chg="del">
          <ac:chgData name="tanaboon tongbuasirilai" userId="3a6fbbe2-a5cd-4f36-96f1-1e3cf3325333" providerId="ADAL" clId="{B6B02774-9053-42CF-9EFA-164DCC486953}" dt="2024-07-16T10:21:39.524" v="2388" actId="478"/>
          <ac:spMkLst>
            <pc:docMk/>
            <pc:sldMk cId="4198632895" sldId="365"/>
            <ac:spMk id="3" creationId="{8DE5AB2D-8452-0A9F-9E9E-A9E9AC1DB229}"/>
          </ac:spMkLst>
        </pc:spChg>
        <pc:spChg chg="add mod">
          <ac:chgData name="tanaboon tongbuasirilai" userId="3a6fbbe2-a5cd-4f36-96f1-1e3cf3325333" providerId="ADAL" clId="{B6B02774-9053-42CF-9EFA-164DCC486953}" dt="2024-07-16T10:25:14.816" v="2507" actId="13822"/>
          <ac:spMkLst>
            <pc:docMk/>
            <pc:sldMk cId="4198632895" sldId="365"/>
            <ac:spMk id="8" creationId="{F78FDA0B-D03A-4D24-7342-5ABE76532531}"/>
          </ac:spMkLst>
        </pc:spChg>
        <pc:spChg chg="add mod">
          <ac:chgData name="tanaboon tongbuasirilai" userId="3a6fbbe2-a5cd-4f36-96f1-1e3cf3325333" providerId="ADAL" clId="{B6B02774-9053-42CF-9EFA-164DCC486953}" dt="2024-07-16T10:27:07.102" v="2513" actId="13822"/>
          <ac:spMkLst>
            <pc:docMk/>
            <pc:sldMk cId="4198632895" sldId="365"/>
            <ac:spMk id="9" creationId="{E053B340-1811-BEAA-53B1-6348EBD43C7D}"/>
          </ac:spMkLst>
        </pc:spChg>
        <pc:spChg chg="add">
          <ac:chgData name="tanaboon tongbuasirilai" userId="3a6fbbe2-a5cd-4f36-96f1-1e3cf3325333" providerId="ADAL" clId="{B6B02774-9053-42CF-9EFA-164DCC486953}" dt="2024-07-16T10:21:42.090" v="2389" actId="26606"/>
          <ac:spMkLst>
            <pc:docMk/>
            <pc:sldMk cId="4198632895" sldId="365"/>
            <ac:spMk id="12" creationId="{C4879EFC-8E62-4E00-973C-C45EE9EC676D}"/>
          </ac:spMkLst>
        </pc:spChg>
        <pc:spChg chg="add">
          <ac:chgData name="tanaboon tongbuasirilai" userId="3a6fbbe2-a5cd-4f36-96f1-1e3cf3325333" providerId="ADAL" clId="{B6B02774-9053-42CF-9EFA-164DCC486953}" dt="2024-07-16T10:21:42.090" v="2389" actId="26606"/>
          <ac:spMkLst>
            <pc:docMk/>
            <pc:sldMk cId="4198632895" sldId="365"/>
            <ac:spMk id="14" creationId="{D6A9C53F-5F90-40A5-8C85-5412D39C8C68}"/>
          </ac:spMkLst>
        </pc:spChg>
        <pc:spChg chg="add mod">
          <ac:chgData name="tanaboon tongbuasirilai" userId="3a6fbbe2-a5cd-4f36-96f1-1e3cf3325333" providerId="ADAL" clId="{B6B02774-9053-42CF-9EFA-164DCC486953}" dt="2024-07-16T10:27:34.575" v="2545" actId="1076"/>
          <ac:spMkLst>
            <pc:docMk/>
            <pc:sldMk cId="4198632895" sldId="365"/>
            <ac:spMk id="21" creationId="{55CF466A-87B4-A40C-97C6-B66311FC4E54}"/>
          </ac:spMkLst>
        </pc:spChg>
        <pc:spChg chg="add mod">
          <ac:chgData name="tanaboon tongbuasirilai" userId="3a6fbbe2-a5cd-4f36-96f1-1e3cf3325333" providerId="ADAL" clId="{B6B02774-9053-42CF-9EFA-164DCC486953}" dt="2024-07-16T10:27:32.641" v="2544" actId="1076"/>
          <ac:spMkLst>
            <pc:docMk/>
            <pc:sldMk cId="4198632895" sldId="365"/>
            <ac:spMk id="22" creationId="{70A9C0A0-5DED-9C3C-F2C9-9EED5CFE726C}"/>
          </ac:spMkLst>
        </pc:spChg>
        <pc:picChg chg="add mod">
          <ac:chgData name="tanaboon tongbuasirilai" userId="3a6fbbe2-a5cd-4f36-96f1-1e3cf3325333" providerId="ADAL" clId="{B6B02774-9053-42CF-9EFA-164DCC486953}" dt="2024-07-16T10:24:08.408" v="2454" actId="1076"/>
          <ac:picMkLst>
            <pc:docMk/>
            <pc:sldMk cId="4198632895" sldId="365"/>
            <ac:picMk id="5" creationId="{D8B8649C-2C85-FEEA-AB8B-DA85BCAED7D4}"/>
          </ac:picMkLst>
        </pc:picChg>
        <pc:picChg chg="add mod">
          <ac:chgData name="tanaboon tongbuasirilai" userId="3a6fbbe2-a5cd-4f36-96f1-1e3cf3325333" providerId="ADAL" clId="{B6B02774-9053-42CF-9EFA-164DCC486953}" dt="2024-07-16T10:24:09.942" v="2455" actId="1076"/>
          <ac:picMkLst>
            <pc:docMk/>
            <pc:sldMk cId="4198632895" sldId="365"/>
            <ac:picMk id="7" creationId="{4F3D2B08-0FAB-540D-867D-BB209D3EB1D0}"/>
          </ac:picMkLst>
        </pc:picChg>
        <pc:cxnChg chg="add mod">
          <ac:chgData name="tanaboon tongbuasirilai" userId="3a6fbbe2-a5cd-4f36-96f1-1e3cf3325333" providerId="ADAL" clId="{B6B02774-9053-42CF-9EFA-164DCC486953}" dt="2024-07-16T10:25:20.797" v="2508" actId="1582"/>
          <ac:cxnSpMkLst>
            <pc:docMk/>
            <pc:sldMk cId="4198632895" sldId="365"/>
            <ac:cxnSpMk id="11" creationId="{128E5D81-F1C5-7C19-2F7D-7CDF236A3E6A}"/>
          </ac:cxnSpMkLst>
        </pc:cxnChg>
        <pc:cxnChg chg="add mod">
          <ac:chgData name="tanaboon tongbuasirilai" userId="3a6fbbe2-a5cd-4f36-96f1-1e3cf3325333" providerId="ADAL" clId="{B6B02774-9053-42CF-9EFA-164DCC486953}" dt="2024-07-16T10:25:20.797" v="2508" actId="1582"/>
          <ac:cxnSpMkLst>
            <pc:docMk/>
            <pc:sldMk cId="4198632895" sldId="365"/>
            <ac:cxnSpMk id="15" creationId="{A126DCD7-4C21-782E-B58D-9D785C8E63B3}"/>
          </ac:cxnSpMkLst>
        </pc:cxnChg>
        <pc:cxnChg chg="add mod">
          <ac:chgData name="tanaboon tongbuasirilai" userId="3a6fbbe2-a5cd-4f36-96f1-1e3cf3325333" providerId="ADAL" clId="{B6B02774-9053-42CF-9EFA-164DCC486953}" dt="2024-07-16T10:27:46.641" v="2546" actId="1582"/>
          <ac:cxnSpMkLst>
            <pc:docMk/>
            <pc:sldMk cId="4198632895" sldId="365"/>
            <ac:cxnSpMk id="17" creationId="{C316EFD7-6CC1-C581-CFFD-E56B805BDEAD}"/>
          </ac:cxnSpMkLst>
        </pc:cxnChg>
        <pc:cxnChg chg="add mod">
          <ac:chgData name="tanaboon tongbuasirilai" userId="3a6fbbe2-a5cd-4f36-96f1-1e3cf3325333" providerId="ADAL" clId="{B6B02774-9053-42CF-9EFA-164DCC486953}" dt="2024-07-16T10:27:46.641" v="2546" actId="1582"/>
          <ac:cxnSpMkLst>
            <pc:docMk/>
            <pc:sldMk cId="4198632895" sldId="365"/>
            <ac:cxnSpMk id="20" creationId="{5CCB0910-2DD4-5760-D982-C31B25EF22EB}"/>
          </ac:cxnSpMkLst>
        </pc:cxnChg>
      </pc:sldChg>
      <pc:sldChg chg="addSp modSp new mod setBg">
        <pc:chgData name="tanaboon tongbuasirilai" userId="3a6fbbe2-a5cd-4f36-96f1-1e3cf3325333" providerId="ADAL" clId="{B6B02774-9053-42CF-9EFA-164DCC486953}" dt="2024-07-16T10:22:29.540" v="2400" actId="20577"/>
        <pc:sldMkLst>
          <pc:docMk/>
          <pc:sldMk cId="2436708153" sldId="366"/>
        </pc:sldMkLst>
        <pc:spChg chg="mod">
          <ac:chgData name="tanaboon tongbuasirilai" userId="3a6fbbe2-a5cd-4f36-96f1-1e3cf3325333" providerId="ADAL" clId="{B6B02774-9053-42CF-9EFA-164DCC486953}" dt="2024-07-16T10:22:29.540" v="2400" actId="20577"/>
          <ac:spMkLst>
            <pc:docMk/>
            <pc:sldMk cId="2436708153" sldId="366"/>
            <ac:spMk id="2" creationId="{76C7862E-EC92-66B4-72D0-20EE807951F3}"/>
          </ac:spMkLst>
        </pc:spChg>
        <pc:spChg chg="mod ord">
          <ac:chgData name="tanaboon tongbuasirilai" userId="3a6fbbe2-a5cd-4f36-96f1-1e3cf3325333" providerId="ADAL" clId="{B6B02774-9053-42CF-9EFA-164DCC486953}" dt="2024-07-16T09:57:35.203" v="2363" actId="20577"/>
          <ac:spMkLst>
            <pc:docMk/>
            <pc:sldMk cId="2436708153" sldId="366"/>
            <ac:spMk id="3" creationId="{258235F8-C0ED-8FBC-BDBE-38AEAD359629}"/>
          </ac:spMkLst>
        </pc:spChg>
        <pc:spChg chg="add">
          <ac:chgData name="tanaboon tongbuasirilai" userId="3a6fbbe2-a5cd-4f36-96f1-1e3cf3325333" providerId="ADAL" clId="{B6B02774-9053-42CF-9EFA-164DCC486953}" dt="2024-07-16T09:36:58.378" v="2258" actId="26606"/>
          <ac:spMkLst>
            <pc:docMk/>
            <pc:sldMk cId="2436708153" sldId="366"/>
            <ac:spMk id="1031" creationId="{B95B9BA8-1D69-4796-85F5-B6D0BD52354B}"/>
          </ac:spMkLst>
        </pc:spChg>
        <pc:picChg chg="add mod">
          <ac:chgData name="tanaboon tongbuasirilai" userId="3a6fbbe2-a5cd-4f36-96f1-1e3cf3325333" providerId="ADAL" clId="{B6B02774-9053-42CF-9EFA-164DCC486953}" dt="2024-07-16T09:38:12.041" v="2266" actId="14100"/>
          <ac:picMkLst>
            <pc:docMk/>
            <pc:sldMk cId="2436708153" sldId="366"/>
            <ac:picMk id="5" creationId="{49A5239D-6446-CAB6-4F29-6496DD99DB97}"/>
          </ac:picMkLst>
        </pc:picChg>
        <pc:picChg chg="add mod">
          <ac:chgData name="tanaboon tongbuasirilai" userId="3a6fbbe2-a5cd-4f36-96f1-1e3cf3325333" providerId="ADAL" clId="{B6B02774-9053-42CF-9EFA-164DCC486953}" dt="2024-07-16T09:38:19.644" v="2270" actId="1076"/>
          <ac:picMkLst>
            <pc:docMk/>
            <pc:sldMk cId="2436708153" sldId="366"/>
            <ac:picMk id="7" creationId="{12AA2C8D-D27F-457A-019E-A755E952B65E}"/>
          </ac:picMkLst>
        </pc:picChg>
        <pc:picChg chg="add mod">
          <ac:chgData name="tanaboon tongbuasirilai" userId="3a6fbbe2-a5cd-4f36-96f1-1e3cf3325333" providerId="ADAL" clId="{B6B02774-9053-42CF-9EFA-164DCC486953}" dt="2024-07-16T09:38:08.343" v="2264" actId="14100"/>
          <ac:picMkLst>
            <pc:docMk/>
            <pc:sldMk cId="2436708153" sldId="366"/>
            <ac:picMk id="1026" creationId="{EF6F1E04-0FDA-9976-B1D8-4B89942B40A2}"/>
          </ac:picMkLst>
        </pc:picChg>
      </pc:sldChg>
      <pc:sldChg chg="addSp delSp modSp new mod ord setBg">
        <pc:chgData name="tanaboon tongbuasirilai" userId="3a6fbbe2-a5cd-4f36-96f1-1e3cf3325333" providerId="ADAL" clId="{B6B02774-9053-42CF-9EFA-164DCC486953}" dt="2024-07-16T10:22:17.658" v="2393" actId="20577"/>
        <pc:sldMkLst>
          <pc:docMk/>
          <pc:sldMk cId="359716039" sldId="367"/>
        </pc:sldMkLst>
        <pc:spChg chg="del">
          <ac:chgData name="tanaboon tongbuasirilai" userId="3a6fbbe2-a5cd-4f36-96f1-1e3cf3325333" providerId="ADAL" clId="{B6B02774-9053-42CF-9EFA-164DCC486953}" dt="2024-07-11T10:20:41.532" v="1792" actId="26606"/>
          <ac:spMkLst>
            <pc:docMk/>
            <pc:sldMk cId="359716039" sldId="367"/>
            <ac:spMk id="2" creationId="{6246A627-471B-09B2-A546-8D14D0612B6E}"/>
          </ac:spMkLst>
        </pc:spChg>
        <pc:spChg chg="del">
          <ac:chgData name="tanaboon tongbuasirilai" userId="3a6fbbe2-a5cd-4f36-96f1-1e3cf3325333" providerId="ADAL" clId="{B6B02774-9053-42CF-9EFA-164DCC486953}" dt="2024-07-11T10:20:41.532" v="1792" actId="26606"/>
          <ac:spMkLst>
            <pc:docMk/>
            <pc:sldMk cId="359716039" sldId="367"/>
            <ac:spMk id="3" creationId="{774B9963-27FB-32AA-D5C5-07DE249EBCA5}"/>
          </ac:spMkLst>
        </pc:spChg>
        <pc:spChg chg="add del">
          <ac:chgData name="tanaboon tongbuasirilai" userId="3a6fbbe2-a5cd-4f36-96f1-1e3cf3325333" providerId="ADAL" clId="{B6B02774-9053-42CF-9EFA-164DCC486953}" dt="2024-07-11T10:21:05.824" v="1806" actId="26606"/>
          <ac:spMkLst>
            <pc:docMk/>
            <pc:sldMk cId="359716039" sldId="367"/>
            <ac:spMk id="7" creationId="{32BC26D8-82FB-445E-AA49-62A77D7C1EE0}"/>
          </ac:spMkLst>
        </pc:spChg>
        <pc:spChg chg="add del">
          <ac:chgData name="tanaboon tongbuasirilai" userId="3a6fbbe2-a5cd-4f36-96f1-1e3cf3325333" providerId="ADAL" clId="{B6B02774-9053-42CF-9EFA-164DCC486953}" dt="2024-07-11T10:21:05.824" v="1806" actId="26606"/>
          <ac:spMkLst>
            <pc:docMk/>
            <pc:sldMk cId="359716039" sldId="367"/>
            <ac:spMk id="8" creationId="{CB44330D-EA18-4254-AA95-EB49948539B8}"/>
          </ac:spMkLst>
        </pc:spChg>
        <pc:spChg chg="add del">
          <ac:chgData name="tanaboon tongbuasirilai" userId="3a6fbbe2-a5cd-4f36-96f1-1e3cf3325333" providerId="ADAL" clId="{B6B02774-9053-42CF-9EFA-164DCC486953}" dt="2024-07-11T10:21:01.368" v="1800" actId="26606"/>
          <ac:spMkLst>
            <pc:docMk/>
            <pc:sldMk cId="359716039" sldId="367"/>
            <ac:spMk id="9" creationId="{0A076E42-132D-E161-057C-8154D3707C51}"/>
          </ac:spMkLst>
        </pc:spChg>
        <pc:spChg chg="add del">
          <ac:chgData name="tanaboon tongbuasirilai" userId="3a6fbbe2-a5cd-4f36-96f1-1e3cf3325333" providerId="ADAL" clId="{B6B02774-9053-42CF-9EFA-164DCC486953}" dt="2024-07-11T10:20:58.644" v="1798" actId="26606"/>
          <ac:spMkLst>
            <pc:docMk/>
            <pc:sldMk cId="359716039" sldId="367"/>
            <ac:spMk id="10" creationId="{2D2B266D-3625-4584-A5C3-7D3F672CFF30}"/>
          </ac:spMkLst>
        </pc:spChg>
        <pc:spChg chg="add del">
          <ac:chgData name="tanaboon tongbuasirilai" userId="3a6fbbe2-a5cd-4f36-96f1-1e3cf3325333" providerId="ADAL" clId="{B6B02774-9053-42CF-9EFA-164DCC486953}" dt="2024-07-11T10:21:58.371" v="1816" actId="26606"/>
          <ac:spMkLst>
            <pc:docMk/>
            <pc:sldMk cId="359716039" sldId="367"/>
            <ac:spMk id="11" creationId="{2D2B266D-3625-4584-A5C3-7D3F672CFF30}"/>
          </ac:spMkLst>
        </pc:spChg>
        <pc:spChg chg="add del">
          <ac:chgData name="tanaboon tongbuasirilai" userId="3a6fbbe2-a5cd-4f36-96f1-1e3cf3325333" providerId="ADAL" clId="{B6B02774-9053-42CF-9EFA-164DCC486953}" dt="2024-07-11T10:20:58.644" v="1798" actId="26606"/>
          <ac:spMkLst>
            <pc:docMk/>
            <pc:sldMk cId="359716039" sldId="367"/>
            <ac:spMk id="12" creationId="{C463B99A-73EE-4FBB-B7C4-F9F9BCC25C65}"/>
          </ac:spMkLst>
        </pc:spChg>
        <pc:spChg chg="add del">
          <ac:chgData name="tanaboon tongbuasirilai" userId="3a6fbbe2-a5cd-4f36-96f1-1e3cf3325333" providerId="ADAL" clId="{B6B02774-9053-42CF-9EFA-164DCC486953}" dt="2024-07-11T10:21:58.371" v="1816" actId="26606"/>
          <ac:spMkLst>
            <pc:docMk/>
            <pc:sldMk cId="359716039" sldId="367"/>
            <ac:spMk id="13" creationId="{C463B99A-73EE-4FBB-B7C4-F9F9BCC25C65}"/>
          </ac:spMkLst>
        </pc:spChg>
        <pc:spChg chg="add del">
          <ac:chgData name="tanaboon tongbuasirilai" userId="3a6fbbe2-a5cd-4f36-96f1-1e3cf3325333" providerId="ADAL" clId="{B6B02774-9053-42CF-9EFA-164DCC486953}" dt="2024-07-11T10:20:58.644" v="1798" actId="26606"/>
          <ac:spMkLst>
            <pc:docMk/>
            <pc:sldMk cId="359716039" sldId="367"/>
            <ac:spMk id="14" creationId="{A5D2A5D1-BA0D-47D3-B051-DA7743C46E28}"/>
          </ac:spMkLst>
        </pc:spChg>
        <pc:spChg chg="add del">
          <ac:chgData name="tanaboon tongbuasirilai" userId="3a6fbbe2-a5cd-4f36-96f1-1e3cf3325333" providerId="ADAL" clId="{B6B02774-9053-42CF-9EFA-164DCC486953}" dt="2024-07-11T10:21:58.371" v="1816" actId="26606"/>
          <ac:spMkLst>
            <pc:docMk/>
            <pc:sldMk cId="359716039" sldId="367"/>
            <ac:spMk id="15" creationId="{A5D2A5D1-BA0D-47D3-B051-DA7743C46E28}"/>
          </ac:spMkLst>
        </pc:spChg>
        <pc:spChg chg="add del">
          <ac:chgData name="tanaboon tongbuasirilai" userId="3a6fbbe2-a5cd-4f36-96f1-1e3cf3325333" providerId="ADAL" clId="{B6B02774-9053-42CF-9EFA-164DCC486953}" dt="2024-07-11T10:21:01.368" v="1800" actId="26606"/>
          <ac:spMkLst>
            <pc:docMk/>
            <pc:sldMk cId="359716039" sldId="367"/>
            <ac:spMk id="16" creationId="{32AEEBC8-9D30-42EF-95F2-386C2653FBF0}"/>
          </ac:spMkLst>
        </pc:spChg>
        <pc:spChg chg="add del">
          <ac:chgData name="tanaboon tongbuasirilai" userId="3a6fbbe2-a5cd-4f36-96f1-1e3cf3325333" providerId="ADAL" clId="{B6B02774-9053-42CF-9EFA-164DCC486953}" dt="2024-07-11T10:21:01.368" v="1800" actId="26606"/>
          <ac:spMkLst>
            <pc:docMk/>
            <pc:sldMk cId="359716039" sldId="367"/>
            <ac:spMk id="17" creationId="{2E92FA66-67D7-4CB4-94D3-E643A9AD4757}"/>
          </ac:spMkLst>
        </pc:spChg>
        <pc:spChg chg="add del mod">
          <ac:chgData name="tanaboon tongbuasirilai" userId="3a6fbbe2-a5cd-4f36-96f1-1e3cf3325333" providerId="ADAL" clId="{B6B02774-9053-42CF-9EFA-164DCC486953}" dt="2024-07-11T10:21:58.371" v="1816" actId="26606"/>
          <ac:spMkLst>
            <pc:docMk/>
            <pc:sldMk cId="359716039" sldId="367"/>
            <ac:spMk id="18" creationId="{8DCB2101-B3FF-FE16-170E-B944F8098EF9}"/>
          </ac:spMkLst>
        </pc:spChg>
        <pc:spChg chg="add del">
          <ac:chgData name="tanaboon tongbuasirilai" userId="3a6fbbe2-a5cd-4f36-96f1-1e3cf3325333" providerId="ADAL" clId="{B6B02774-9053-42CF-9EFA-164DCC486953}" dt="2024-07-11T10:21:03.434" v="1802" actId="26606"/>
          <ac:spMkLst>
            <pc:docMk/>
            <pc:sldMk cId="359716039" sldId="367"/>
            <ac:spMk id="19" creationId="{AB399A82-D206-5D40-6B9B-3662F6F2CCAF}"/>
          </ac:spMkLst>
        </pc:spChg>
        <pc:spChg chg="add mod">
          <ac:chgData name="tanaboon tongbuasirilai" userId="3a6fbbe2-a5cd-4f36-96f1-1e3cf3325333" providerId="ADAL" clId="{B6B02774-9053-42CF-9EFA-164DCC486953}" dt="2024-07-11T10:24:54.164" v="1935" actId="13822"/>
          <ac:spMkLst>
            <pc:docMk/>
            <pc:sldMk cId="359716039" sldId="367"/>
            <ac:spMk id="22" creationId="{F7A8FD38-73FF-D86C-C309-C86BAB779016}"/>
          </ac:spMkLst>
        </pc:spChg>
        <pc:spChg chg="add mod">
          <ac:chgData name="tanaboon tongbuasirilai" userId="3a6fbbe2-a5cd-4f36-96f1-1e3cf3325333" providerId="ADAL" clId="{B6B02774-9053-42CF-9EFA-164DCC486953}" dt="2024-07-11T10:24:56.670" v="1936" actId="13822"/>
          <ac:spMkLst>
            <pc:docMk/>
            <pc:sldMk cId="359716039" sldId="367"/>
            <ac:spMk id="23" creationId="{55D571CC-B8F1-0286-53F7-0795FA3D47A7}"/>
          </ac:spMkLst>
        </pc:spChg>
        <pc:spChg chg="add mod">
          <ac:chgData name="tanaboon tongbuasirilai" userId="3a6fbbe2-a5cd-4f36-96f1-1e3cf3325333" providerId="ADAL" clId="{B6B02774-9053-42CF-9EFA-164DCC486953}" dt="2024-07-11T10:24:58.791" v="1937" actId="13822"/>
          <ac:spMkLst>
            <pc:docMk/>
            <pc:sldMk cId="359716039" sldId="367"/>
            <ac:spMk id="24" creationId="{A12CCCE8-E829-B7EE-A1C5-E0D8A5DADBCE}"/>
          </ac:spMkLst>
        </pc:spChg>
        <pc:spChg chg="add del">
          <ac:chgData name="tanaboon tongbuasirilai" userId="3a6fbbe2-a5cd-4f36-96f1-1e3cf3325333" providerId="ADAL" clId="{B6B02774-9053-42CF-9EFA-164DCC486953}" dt="2024-07-11T10:21:52.307" v="1811" actId="26606"/>
          <ac:spMkLst>
            <pc:docMk/>
            <pc:sldMk cId="359716039" sldId="367"/>
            <ac:spMk id="26" creationId="{DA2E7C1E-2B5A-4BBA-AE51-1CD8C19309D7}"/>
          </ac:spMkLst>
        </pc:spChg>
        <pc:spChg chg="add del">
          <ac:chgData name="tanaboon tongbuasirilai" userId="3a6fbbe2-a5cd-4f36-96f1-1e3cf3325333" providerId="ADAL" clId="{B6B02774-9053-42CF-9EFA-164DCC486953}" dt="2024-07-11T10:21:52.307" v="1811" actId="26606"/>
          <ac:spMkLst>
            <pc:docMk/>
            <pc:sldMk cId="359716039" sldId="367"/>
            <ac:spMk id="28" creationId="{43DF76B1-5174-4FAF-9D19-FFEE98426836}"/>
          </ac:spMkLst>
        </pc:spChg>
        <pc:spChg chg="add del">
          <ac:chgData name="tanaboon tongbuasirilai" userId="3a6fbbe2-a5cd-4f36-96f1-1e3cf3325333" providerId="ADAL" clId="{B6B02774-9053-42CF-9EFA-164DCC486953}" dt="2024-07-11T10:21:55.561" v="1813" actId="26606"/>
          <ac:spMkLst>
            <pc:docMk/>
            <pc:sldMk cId="359716039" sldId="367"/>
            <ac:spMk id="30" creationId="{0E91F5CA-B392-444C-88E3-BF5BAAEBDEB0}"/>
          </ac:spMkLst>
        </pc:spChg>
        <pc:spChg chg="add del">
          <ac:chgData name="tanaboon tongbuasirilai" userId="3a6fbbe2-a5cd-4f36-96f1-1e3cf3325333" providerId="ADAL" clId="{B6B02774-9053-42CF-9EFA-164DCC486953}" dt="2024-07-11T10:21:55.561" v="1813" actId="26606"/>
          <ac:spMkLst>
            <pc:docMk/>
            <pc:sldMk cId="359716039" sldId="367"/>
            <ac:spMk id="31" creationId="{DFCA2118-59A2-4310-A4B2-F2CBA821E842}"/>
          </ac:spMkLst>
        </pc:spChg>
        <pc:spChg chg="add del">
          <ac:chgData name="tanaboon tongbuasirilai" userId="3a6fbbe2-a5cd-4f36-96f1-1e3cf3325333" providerId="ADAL" clId="{B6B02774-9053-42CF-9EFA-164DCC486953}" dt="2024-07-11T10:21:58.361" v="1815" actId="26606"/>
          <ac:spMkLst>
            <pc:docMk/>
            <pc:sldMk cId="359716039" sldId="367"/>
            <ac:spMk id="32" creationId="{FE43805F-24A6-46A4-B19B-54F28347355C}"/>
          </ac:spMkLst>
        </pc:spChg>
        <pc:spChg chg="add del">
          <ac:chgData name="tanaboon tongbuasirilai" userId="3a6fbbe2-a5cd-4f36-96f1-1e3cf3325333" providerId="ADAL" clId="{B6B02774-9053-42CF-9EFA-164DCC486953}" dt="2024-07-11T10:21:58.361" v="1815" actId="26606"/>
          <ac:spMkLst>
            <pc:docMk/>
            <pc:sldMk cId="359716039" sldId="367"/>
            <ac:spMk id="33" creationId="{700E0F77-E936-4985-B7B1-B9823486AC33}"/>
          </ac:spMkLst>
        </pc:spChg>
        <pc:spChg chg="add del">
          <ac:chgData name="tanaboon tongbuasirilai" userId="3a6fbbe2-a5cd-4f36-96f1-1e3cf3325333" providerId="ADAL" clId="{B6B02774-9053-42CF-9EFA-164DCC486953}" dt="2024-07-11T10:21:58.361" v="1815" actId="26606"/>
          <ac:spMkLst>
            <pc:docMk/>
            <pc:sldMk cId="359716039" sldId="367"/>
            <ac:spMk id="34" creationId="{95C8260E-968F-44E8-A823-ABB431311926}"/>
          </ac:spMkLst>
        </pc:spChg>
        <pc:spChg chg="add del">
          <ac:chgData name="tanaboon tongbuasirilai" userId="3a6fbbe2-a5cd-4f36-96f1-1e3cf3325333" providerId="ADAL" clId="{B6B02774-9053-42CF-9EFA-164DCC486953}" dt="2024-07-11T10:21:58.361" v="1815" actId="26606"/>
          <ac:spMkLst>
            <pc:docMk/>
            <pc:sldMk cId="359716039" sldId="367"/>
            <ac:spMk id="35" creationId="{2C1BBA94-3F40-40AA-8BB9-E69E25E537C1}"/>
          </ac:spMkLst>
        </pc:spChg>
        <pc:spChg chg="add del">
          <ac:chgData name="tanaboon tongbuasirilai" userId="3a6fbbe2-a5cd-4f36-96f1-1e3cf3325333" providerId="ADAL" clId="{B6B02774-9053-42CF-9EFA-164DCC486953}" dt="2024-07-11T10:21:58.361" v="1815" actId="26606"/>
          <ac:spMkLst>
            <pc:docMk/>
            <pc:sldMk cId="359716039" sldId="367"/>
            <ac:spMk id="36" creationId="{8DCB2101-B3FF-FE16-170E-B944F8098EF9}"/>
          </ac:spMkLst>
        </pc:spChg>
        <pc:spChg chg="add">
          <ac:chgData name="tanaboon tongbuasirilai" userId="3a6fbbe2-a5cd-4f36-96f1-1e3cf3325333" providerId="ADAL" clId="{B6B02774-9053-42CF-9EFA-164DCC486953}" dt="2024-07-11T10:21:58.371" v="1816" actId="26606"/>
          <ac:spMkLst>
            <pc:docMk/>
            <pc:sldMk cId="359716039" sldId="367"/>
            <ac:spMk id="38" creationId="{1A95671B-3CC6-4792-9114-B74FAEA224E6}"/>
          </ac:spMkLst>
        </pc:spChg>
        <pc:spChg chg="add mod">
          <ac:chgData name="tanaboon tongbuasirilai" userId="3a6fbbe2-a5cd-4f36-96f1-1e3cf3325333" providerId="ADAL" clId="{B6B02774-9053-42CF-9EFA-164DCC486953}" dt="2024-07-16T10:22:17.658" v="2393" actId="20577"/>
          <ac:spMkLst>
            <pc:docMk/>
            <pc:sldMk cId="359716039" sldId="367"/>
            <ac:spMk id="39" creationId="{8DCB2101-B3FF-FE16-170E-B944F8098EF9}"/>
          </ac:spMkLst>
        </pc:spChg>
        <pc:picChg chg="add del mod">
          <ac:chgData name="tanaboon tongbuasirilai" userId="3a6fbbe2-a5cd-4f36-96f1-1e3cf3325333" providerId="ADAL" clId="{B6B02774-9053-42CF-9EFA-164DCC486953}" dt="2024-07-11T10:21:45.414" v="1808" actId="478"/>
          <ac:picMkLst>
            <pc:docMk/>
            <pc:sldMk cId="359716039" sldId="367"/>
            <ac:picMk id="5" creationId="{3A8C498D-D7A5-7938-8177-6A9CDC06FFDE}"/>
          </ac:picMkLst>
        </pc:picChg>
        <pc:picChg chg="add mod">
          <ac:chgData name="tanaboon tongbuasirilai" userId="3a6fbbe2-a5cd-4f36-96f1-1e3cf3325333" providerId="ADAL" clId="{B6B02774-9053-42CF-9EFA-164DCC486953}" dt="2024-07-11T10:22:10.804" v="1820" actId="1076"/>
          <ac:picMkLst>
            <pc:docMk/>
            <pc:sldMk cId="359716039" sldId="367"/>
            <ac:picMk id="21" creationId="{18483A6E-6EDD-DD62-8115-7492878DD281}"/>
          </ac:picMkLst>
        </pc:picChg>
        <pc:cxnChg chg="add mod">
          <ac:chgData name="tanaboon tongbuasirilai" userId="3a6fbbe2-a5cd-4f36-96f1-1e3cf3325333" providerId="ADAL" clId="{B6B02774-9053-42CF-9EFA-164DCC486953}" dt="2024-07-11T10:25:06.067" v="1938" actId="1582"/>
          <ac:cxnSpMkLst>
            <pc:docMk/>
            <pc:sldMk cId="359716039" sldId="367"/>
            <ac:cxnSpMk id="27" creationId="{E5ABB30E-68FC-232B-EAF2-10F7AF88FA9F}"/>
          </ac:cxnSpMkLst>
        </pc:cxnChg>
        <pc:cxnChg chg="add mod">
          <ac:chgData name="tanaboon tongbuasirilai" userId="3a6fbbe2-a5cd-4f36-96f1-1e3cf3325333" providerId="ADAL" clId="{B6B02774-9053-42CF-9EFA-164DCC486953}" dt="2024-07-11T10:25:06.067" v="1938" actId="1582"/>
          <ac:cxnSpMkLst>
            <pc:docMk/>
            <pc:sldMk cId="359716039" sldId="367"/>
            <ac:cxnSpMk id="37" creationId="{3993E3DF-F45A-D1BA-1CAC-B298B2374659}"/>
          </ac:cxnSpMkLst>
        </pc:cxnChg>
        <pc:cxnChg chg="add mod">
          <ac:chgData name="tanaboon tongbuasirilai" userId="3a6fbbe2-a5cd-4f36-96f1-1e3cf3325333" providerId="ADAL" clId="{B6B02774-9053-42CF-9EFA-164DCC486953}" dt="2024-07-11T10:25:06.067" v="1938" actId="1582"/>
          <ac:cxnSpMkLst>
            <pc:docMk/>
            <pc:sldMk cId="359716039" sldId="367"/>
            <ac:cxnSpMk id="41" creationId="{553D29CD-AFD9-A8B2-68B6-9D5732DF9EDA}"/>
          </ac:cxnSpMkLst>
        </pc:cxnChg>
      </pc:sldChg>
      <pc:sldChg chg="addSp delSp modSp new mod setBg">
        <pc:chgData name="tanaboon tongbuasirilai" userId="3a6fbbe2-a5cd-4f36-96f1-1e3cf3325333" providerId="ADAL" clId="{B6B02774-9053-42CF-9EFA-164DCC486953}" dt="2024-07-16T10:22:25.545" v="2397" actId="14100"/>
        <pc:sldMkLst>
          <pc:docMk/>
          <pc:sldMk cId="212681455" sldId="368"/>
        </pc:sldMkLst>
        <pc:spChg chg="mod">
          <ac:chgData name="tanaboon tongbuasirilai" userId="3a6fbbe2-a5cd-4f36-96f1-1e3cf3325333" providerId="ADAL" clId="{B6B02774-9053-42CF-9EFA-164DCC486953}" dt="2024-07-16T10:22:25.545" v="2397" actId="14100"/>
          <ac:spMkLst>
            <pc:docMk/>
            <pc:sldMk cId="212681455" sldId="368"/>
            <ac:spMk id="2" creationId="{2B5C5C8C-5215-A092-EA3D-2FFDD4E755D1}"/>
          </ac:spMkLst>
        </pc:spChg>
        <pc:spChg chg="del">
          <ac:chgData name="tanaboon tongbuasirilai" userId="3a6fbbe2-a5cd-4f36-96f1-1e3cf3325333" providerId="ADAL" clId="{B6B02774-9053-42CF-9EFA-164DCC486953}" dt="2024-07-16T08:21:14.584" v="1975" actId="478"/>
          <ac:spMkLst>
            <pc:docMk/>
            <pc:sldMk cId="212681455" sldId="368"/>
            <ac:spMk id="3" creationId="{159CEAE1-00B3-C826-689D-92059821EECC}"/>
          </ac:spMkLst>
        </pc:spChg>
        <pc:spChg chg="add mod">
          <ac:chgData name="tanaboon tongbuasirilai" userId="3a6fbbe2-a5cd-4f36-96f1-1e3cf3325333" providerId="ADAL" clId="{B6B02774-9053-42CF-9EFA-164DCC486953}" dt="2024-07-16T08:44:00.093" v="2175" actId="13822"/>
          <ac:spMkLst>
            <pc:docMk/>
            <pc:sldMk cId="212681455" sldId="368"/>
            <ac:spMk id="6" creationId="{DD878561-B28C-E6F8-0F0A-DAE31CB4B473}"/>
          </ac:spMkLst>
        </pc:spChg>
        <pc:spChg chg="add mod">
          <ac:chgData name="tanaboon tongbuasirilai" userId="3a6fbbe2-a5cd-4f36-96f1-1e3cf3325333" providerId="ADAL" clId="{B6B02774-9053-42CF-9EFA-164DCC486953}" dt="2024-07-16T08:44:52.624" v="2189" actId="1076"/>
          <ac:spMkLst>
            <pc:docMk/>
            <pc:sldMk cId="212681455" sldId="368"/>
            <ac:spMk id="7" creationId="{74B1B838-F2B3-B016-85F3-19D237831883}"/>
          </ac:spMkLst>
        </pc:spChg>
        <pc:spChg chg="add mod">
          <ac:chgData name="tanaboon tongbuasirilai" userId="3a6fbbe2-a5cd-4f36-96f1-1e3cf3325333" providerId="ADAL" clId="{B6B02774-9053-42CF-9EFA-164DCC486953}" dt="2024-07-16T08:44:03.193" v="2176" actId="13822"/>
          <ac:spMkLst>
            <pc:docMk/>
            <pc:sldMk cId="212681455" sldId="368"/>
            <ac:spMk id="8" creationId="{0112B1DA-615E-76D2-89C6-A4D678A8002D}"/>
          </ac:spMkLst>
        </pc:spChg>
        <pc:spChg chg="add mod">
          <ac:chgData name="tanaboon tongbuasirilai" userId="3a6fbbe2-a5cd-4f36-96f1-1e3cf3325333" providerId="ADAL" clId="{B6B02774-9053-42CF-9EFA-164DCC486953}" dt="2024-07-16T08:44:10.313" v="2178" actId="13822"/>
          <ac:spMkLst>
            <pc:docMk/>
            <pc:sldMk cId="212681455" sldId="368"/>
            <ac:spMk id="9" creationId="{71BFF8C4-1BED-61C0-82F0-90E447FCD325}"/>
          </ac:spMkLst>
        </pc:spChg>
        <pc:spChg chg="add">
          <ac:chgData name="tanaboon tongbuasirilai" userId="3a6fbbe2-a5cd-4f36-96f1-1e3cf3325333" providerId="ADAL" clId="{B6B02774-9053-42CF-9EFA-164DCC486953}" dt="2024-07-16T08:21:22.547" v="1977" actId="26606"/>
          <ac:spMkLst>
            <pc:docMk/>
            <pc:sldMk cId="212681455" sldId="368"/>
            <ac:spMk id="10" creationId="{F0A604E4-7307-451C-93BE-F1F7E1BF3BF8}"/>
          </ac:spMkLst>
        </pc:spChg>
        <pc:spChg chg="add">
          <ac:chgData name="tanaboon tongbuasirilai" userId="3a6fbbe2-a5cd-4f36-96f1-1e3cf3325333" providerId="ADAL" clId="{B6B02774-9053-42CF-9EFA-164DCC486953}" dt="2024-07-16T08:21:22.547" v="1977" actId="26606"/>
          <ac:spMkLst>
            <pc:docMk/>
            <pc:sldMk cId="212681455" sldId="368"/>
            <ac:spMk id="12" creationId="{F7F3A0AA-35E5-4085-942B-737839030604}"/>
          </ac:spMkLst>
        </pc:spChg>
        <pc:spChg chg="add">
          <ac:chgData name="tanaboon tongbuasirilai" userId="3a6fbbe2-a5cd-4f36-96f1-1e3cf3325333" providerId="ADAL" clId="{B6B02774-9053-42CF-9EFA-164DCC486953}" dt="2024-07-16T08:21:22.547" v="1977" actId="26606"/>
          <ac:spMkLst>
            <pc:docMk/>
            <pc:sldMk cId="212681455" sldId="368"/>
            <ac:spMk id="14" creationId="{402F5C38-C747-4173-ABBF-656E39E82130}"/>
          </ac:spMkLst>
        </pc:spChg>
        <pc:spChg chg="add">
          <ac:chgData name="tanaboon tongbuasirilai" userId="3a6fbbe2-a5cd-4f36-96f1-1e3cf3325333" providerId="ADAL" clId="{B6B02774-9053-42CF-9EFA-164DCC486953}" dt="2024-07-16T08:21:22.547" v="1977" actId="26606"/>
          <ac:spMkLst>
            <pc:docMk/>
            <pc:sldMk cId="212681455" sldId="368"/>
            <ac:spMk id="16" creationId="{E37EECFC-A684-4391-AE85-4CDAF5565F61}"/>
          </ac:spMkLst>
        </pc:spChg>
        <pc:spChg chg="add mod">
          <ac:chgData name="tanaboon tongbuasirilai" userId="3a6fbbe2-a5cd-4f36-96f1-1e3cf3325333" providerId="ADAL" clId="{B6B02774-9053-42CF-9EFA-164DCC486953}" dt="2024-07-16T08:44:47.784" v="2188" actId="14100"/>
          <ac:spMkLst>
            <pc:docMk/>
            <pc:sldMk cId="212681455" sldId="368"/>
            <ac:spMk id="23" creationId="{FDC99EC3-D809-B781-9BBF-3347FD13E08B}"/>
          </ac:spMkLst>
        </pc:spChg>
        <pc:spChg chg="add mod">
          <ac:chgData name="tanaboon tongbuasirilai" userId="3a6fbbe2-a5cd-4f36-96f1-1e3cf3325333" providerId="ADAL" clId="{B6B02774-9053-42CF-9EFA-164DCC486953}" dt="2024-07-16T08:46:53.694" v="2234" actId="1076"/>
          <ac:spMkLst>
            <pc:docMk/>
            <pc:sldMk cId="212681455" sldId="368"/>
            <ac:spMk id="25" creationId="{50E6C1A2-59DD-E6F2-6A56-8D630DEF9E0D}"/>
          </ac:spMkLst>
        </pc:spChg>
        <pc:picChg chg="add mod">
          <ac:chgData name="tanaboon tongbuasirilai" userId="3a6fbbe2-a5cd-4f36-96f1-1e3cf3325333" providerId="ADAL" clId="{B6B02774-9053-42CF-9EFA-164DCC486953}" dt="2024-07-16T08:44:35.468" v="2185" actId="1076"/>
          <ac:picMkLst>
            <pc:docMk/>
            <pc:sldMk cId="212681455" sldId="368"/>
            <ac:picMk id="5" creationId="{2A402B10-F99D-250A-37AB-53C0BBD9D501}"/>
          </ac:picMkLst>
        </pc:picChg>
        <pc:cxnChg chg="add mod">
          <ac:chgData name="tanaboon tongbuasirilai" userId="3a6fbbe2-a5cd-4f36-96f1-1e3cf3325333" providerId="ADAL" clId="{B6B02774-9053-42CF-9EFA-164DCC486953}" dt="2024-07-16T08:44:19.475" v="2179" actId="1582"/>
          <ac:cxnSpMkLst>
            <pc:docMk/>
            <pc:sldMk cId="212681455" sldId="368"/>
            <ac:cxnSpMk id="13" creationId="{9FA225C2-DBF4-753F-EEB1-0049B4F1D3FB}"/>
          </ac:cxnSpMkLst>
        </pc:cxnChg>
        <pc:cxnChg chg="add mod">
          <ac:chgData name="tanaboon tongbuasirilai" userId="3a6fbbe2-a5cd-4f36-96f1-1e3cf3325333" providerId="ADAL" clId="{B6B02774-9053-42CF-9EFA-164DCC486953}" dt="2024-07-16T08:44:19.475" v="2179" actId="1582"/>
          <ac:cxnSpMkLst>
            <pc:docMk/>
            <pc:sldMk cId="212681455" sldId="368"/>
            <ac:cxnSpMk id="17" creationId="{14E24F26-A6E2-CBD1-381D-19DFA5D4E52A}"/>
          </ac:cxnSpMkLst>
        </pc:cxnChg>
        <pc:cxnChg chg="add mod">
          <ac:chgData name="tanaboon tongbuasirilai" userId="3a6fbbe2-a5cd-4f36-96f1-1e3cf3325333" providerId="ADAL" clId="{B6B02774-9053-42CF-9EFA-164DCC486953}" dt="2024-07-16T08:44:55.199" v="2190" actId="14100"/>
          <ac:cxnSpMkLst>
            <pc:docMk/>
            <pc:sldMk cId="212681455" sldId="368"/>
            <ac:cxnSpMk id="19" creationId="{E7A96327-9B5B-80CC-6951-F7DB3AD15AF4}"/>
          </ac:cxnSpMkLst>
        </pc:cxnChg>
        <pc:cxnChg chg="add mod">
          <ac:chgData name="tanaboon tongbuasirilai" userId="3a6fbbe2-a5cd-4f36-96f1-1e3cf3325333" providerId="ADAL" clId="{B6B02774-9053-42CF-9EFA-164DCC486953}" dt="2024-07-16T08:44:19.475" v="2179" actId="1582"/>
          <ac:cxnSpMkLst>
            <pc:docMk/>
            <pc:sldMk cId="212681455" sldId="368"/>
            <ac:cxnSpMk id="22" creationId="{AD301651-881F-B76F-F2BD-C0B13725D4A1}"/>
          </ac:cxnSpMkLst>
        </pc:cxnChg>
        <pc:cxnChg chg="add del mod">
          <ac:chgData name="tanaboon tongbuasirilai" userId="3a6fbbe2-a5cd-4f36-96f1-1e3cf3325333" providerId="ADAL" clId="{B6B02774-9053-42CF-9EFA-164DCC486953}" dt="2024-07-16T08:46:34.818" v="2228" actId="11529"/>
          <ac:cxnSpMkLst>
            <pc:docMk/>
            <pc:sldMk cId="212681455" sldId="368"/>
            <ac:cxnSpMk id="27" creationId="{FFFFCE9B-2DE7-78C8-957C-D103AA382DC4}"/>
          </ac:cxnSpMkLst>
        </pc:cxnChg>
        <pc:cxnChg chg="add mod">
          <ac:chgData name="tanaboon tongbuasirilai" userId="3a6fbbe2-a5cd-4f36-96f1-1e3cf3325333" providerId="ADAL" clId="{B6B02774-9053-42CF-9EFA-164DCC486953}" dt="2024-07-16T08:47:02.051" v="2236" actId="1582"/>
          <ac:cxnSpMkLst>
            <pc:docMk/>
            <pc:sldMk cId="212681455" sldId="368"/>
            <ac:cxnSpMk id="29" creationId="{73200162-FB4F-F640-28FF-D67DA259D2F6}"/>
          </ac:cxnSpMkLst>
        </pc:cxnChg>
      </pc:sldChg>
      <pc:sldChg chg="addSp modSp new mod setBg">
        <pc:chgData name="tanaboon tongbuasirilai" userId="3a6fbbe2-a5cd-4f36-96f1-1e3cf3325333" providerId="ADAL" clId="{B6B02774-9053-42CF-9EFA-164DCC486953}" dt="2024-07-11T10:18:22.161" v="1790" actId="1076"/>
        <pc:sldMkLst>
          <pc:docMk/>
          <pc:sldMk cId="2087051200" sldId="369"/>
        </pc:sldMkLst>
        <pc:spChg chg="mod">
          <ac:chgData name="tanaboon tongbuasirilai" userId="3a6fbbe2-a5cd-4f36-96f1-1e3cf3325333" providerId="ADAL" clId="{B6B02774-9053-42CF-9EFA-164DCC486953}" dt="2024-07-11T10:18:16.964" v="1789" actId="1076"/>
          <ac:spMkLst>
            <pc:docMk/>
            <pc:sldMk cId="2087051200" sldId="369"/>
            <ac:spMk id="2" creationId="{CF663688-8D70-EBB9-156E-7A1D10391B92}"/>
          </ac:spMkLst>
        </pc:spChg>
        <pc:spChg chg="mod">
          <ac:chgData name="tanaboon tongbuasirilai" userId="3a6fbbe2-a5cd-4f36-96f1-1e3cf3325333" providerId="ADAL" clId="{B6B02774-9053-42CF-9EFA-164DCC486953}" dt="2024-07-11T10:18:06.732" v="1788" actId="207"/>
          <ac:spMkLst>
            <pc:docMk/>
            <pc:sldMk cId="2087051200" sldId="369"/>
            <ac:spMk id="3" creationId="{649AA6B0-B5A3-3596-C8CF-B715285B6937}"/>
          </ac:spMkLst>
        </pc:spChg>
        <pc:spChg chg="add">
          <ac:chgData name="tanaboon tongbuasirilai" userId="3a6fbbe2-a5cd-4f36-96f1-1e3cf3325333" providerId="ADAL" clId="{B6B02774-9053-42CF-9EFA-164DCC486953}" dt="2024-07-11T10:17:08.300" v="1748" actId="26606"/>
          <ac:spMkLst>
            <pc:docMk/>
            <pc:sldMk cId="2087051200" sldId="369"/>
            <ac:spMk id="10" creationId="{4AC6B390-BC59-4F1D-A0EE-D71A92F0A0B2}"/>
          </ac:spMkLst>
        </pc:spChg>
        <pc:spChg chg="add">
          <ac:chgData name="tanaboon tongbuasirilai" userId="3a6fbbe2-a5cd-4f36-96f1-1e3cf3325333" providerId="ADAL" clId="{B6B02774-9053-42CF-9EFA-164DCC486953}" dt="2024-07-11T10:17:08.300" v="1748" actId="26606"/>
          <ac:spMkLst>
            <pc:docMk/>
            <pc:sldMk cId="2087051200" sldId="369"/>
            <ac:spMk id="12" creationId="{B6C60D79-16F1-4C4B-B7E3-7634E7069CDE}"/>
          </ac:spMkLst>
        </pc:spChg>
        <pc:spChg chg="add">
          <ac:chgData name="tanaboon tongbuasirilai" userId="3a6fbbe2-a5cd-4f36-96f1-1e3cf3325333" providerId="ADAL" clId="{B6B02774-9053-42CF-9EFA-164DCC486953}" dt="2024-07-11T10:17:08.300" v="1748" actId="26606"/>
          <ac:spMkLst>
            <pc:docMk/>
            <pc:sldMk cId="2087051200" sldId="369"/>
            <ac:spMk id="14" creationId="{426B127E-6498-4C77-9C9D-4553A5113B80}"/>
          </ac:spMkLst>
        </pc:spChg>
        <pc:picChg chg="add mod ord">
          <ac:chgData name="tanaboon tongbuasirilai" userId="3a6fbbe2-a5cd-4f36-96f1-1e3cf3325333" providerId="ADAL" clId="{B6B02774-9053-42CF-9EFA-164DCC486953}" dt="2024-07-11T10:18:22.161" v="1790" actId="1076"/>
          <ac:picMkLst>
            <pc:docMk/>
            <pc:sldMk cId="2087051200" sldId="369"/>
            <ac:picMk id="5" creationId="{859B0814-C60D-7B4C-6C02-25B5C2C243A4}"/>
          </ac:picMkLst>
        </pc:picChg>
      </pc:sldChg>
      <pc:sldChg chg="addSp delSp modSp new mod setBg">
        <pc:chgData name="tanaboon tongbuasirilai" userId="3a6fbbe2-a5cd-4f36-96f1-1e3cf3325333" providerId="ADAL" clId="{B6B02774-9053-42CF-9EFA-164DCC486953}" dt="2024-07-11T10:15:09.927" v="1744" actId="207"/>
        <pc:sldMkLst>
          <pc:docMk/>
          <pc:sldMk cId="3455328920" sldId="370"/>
        </pc:sldMkLst>
        <pc:spChg chg="mod">
          <ac:chgData name="tanaboon tongbuasirilai" userId="3a6fbbe2-a5cd-4f36-96f1-1e3cf3325333" providerId="ADAL" clId="{B6B02774-9053-42CF-9EFA-164DCC486953}" dt="2024-07-11T10:12:57.228" v="1724" actId="26606"/>
          <ac:spMkLst>
            <pc:docMk/>
            <pc:sldMk cId="3455328920" sldId="370"/>
            <ac:spMk id="2" creationId="{8F69209C-036B-EE4D-7DE0-375F829DAD1B}"/>
          </ac:spMkLst>
        </pc:spChg>
        <pc:spChg chg="mod ord">
          <ac:chgData name="tanaboon tongbuasirilai" userId="3a6fbbe2-a5cd-4f36-96f1-1e3cf3325333" providerId="ADAL" clId="{B6B02774-9053-42CF-9EFA-164DCC486953}" dt="2024-07-11T10:15:09.927" v="1744" actId="207"/>
          <ac:spMkLst>
            <pc:docMk/>
            <pc:sldMk cId="3455328920" sldId="370"/>
            <ac:spMk id="3" creationId="{BEC3A48E-237A-8A90-D84B-D20CB527362F}"/>
          </ac:spMkLst>
        </pc:spChg>
        <pc:spChg chg="add del">
          <ac:chgData name="tanaboon tongbuasirilai" userId="3a6fbbe2-a5cd-4f36-96f1-1e3cf3325333" providerId="ADAL" clId="{B6B02774-9053-42CF-9EFA-164DCC486953}" dt="2024-07-11T10:12:57.212" v="1723" actId="26606"/>
          <ac:spMkLst>
            <pc:docMk/>
            <pc:sldMk cId="3455328920" sldId="370"/>
            <ac:spMk id="5127" creationId="{2EB492CD-616E-47F8-933B-5E2D952A0593}"/>
          </ac:spMkLst>
        </pc:spChg>
        <pc:spChg chg="add del">
          <ac:chgData name="tanaboon tongbuasirilai" userId="3a6fbbe2-a5cd-4f36-96f1-1e3cf3325333" providerId="ADAL" clId="{B6B02774-9053-42CF-9EFA-164DCC486953}" dt="2024-07-11T10:12:57.212" v="1723" actId="26606"/>
          <ac:spMkLst>
            <pc:docMk/>
            <pc:sldMk cId="3455328920" sldId="370"/>
            <ac:spMk id="5129" creationId="{59383CF9-23B5-4335-9B21-1791C4CF1C75}"/>
          </ac:spMkLst>
        </pc:spChg>
        <pc:spChg chg="add del">
          <ac:chgData name="tanaboon tongbuasirilai" userId="3a6fbbe2-a5cd-4f36-96f1-1e3cf3325333" providerId="ADAL" clId="{B6B02774-9053-42CF-9EFA-164DCC486953}" dt="2024-07-11T10:12:57.212" v="1723" actId="26606"/>
          <ac:spMkLst>
            <pc:docMk/>
            <pc:sldMk cId="3455328920" sldId="370"/>
            <ac:spMk id="5131" creationId="{0007FE00-9498-4706-B255-6437B0252C02}"/>
          </ac:spMkLst>
        </pc:spChg>
        <pc:spChg chg="add">
          <ac:chgData name="tanaboon tongbuasirilai" userId="3a6fbbe2-a5cd-4f36-96f1-1e3cf3325333" providerId="ADAL" clId="{B6B02774-9053-42CF-9EFA-164DCC486953}" dt="2024-07-11T10:12:57.228" v="1724" actId="26606"/>
          <ac:spMkLst>
            <pc:docMk/>
            <pc:sldMk cId="3455328920" sldId="370"/>
            <ac:spMk id="5133" creationId="{E6995CE5-F890-4ABA-82A2-26507CE8D2A3}"/>
          </ac:spMkLst>
        </pc:spChg>
        <pc:spChg chg="add">
          <ac:chgData name="tanaboon tongbuasirilai" userId="3a6fbbe2-a5cd-4f36-96f1-1e3cf3325333" providerId="ADAL" clId="{B6B02774-9053-42CF-9EFA-164DCC486953}" dt="2024-07-11T10:12:57.228" v="1724" actId="26606"/>
          <ac:spMkLst>
            <pc:docMk/>
            <pc:sldMk cId="3455328920" sldId="370"/>
            <ac:spMk id="5134" creationId="{117AB3D3-3C9C-4DED-809A-78734805B895}"/>
          </ac:spMkLst>
        </pc:spChg>
        <pc:spChg chg="add">
          <ac:chgData name="tanaboon tongbuasirilai" userId="3a6fbbe2-a5cd-4f36-96f1-1e3cf3325333" providerId="ADAL" clId="{B6B02774-9053-42CF-9EFA-164DCC486953}" dt="2024-07-11T10:12:57.228" v="1724" actId="26606"/>
          <ac:spMkLst>
            <pc:docMk/>
            <pc:sldMk cId="3455328920" sldId="370"/>
            <ac:spMk id="5135" creationId="{3A9A4357-BD1D-4622-A4FE-766E6AB8DE84}"/>
          </ac:spMkLst>
        </pc:spChg>
        <pc:spChg chg="add">
          <ac:chgData name="tanaboon tongbuasirilai" userId="3a6fbbe2-a5cd-4f36-96f1-1e3cf3325333" providerId="ADAL" clId="{B6B02774-9053-42CF-9EFA-164DCC486953}" dt="2024-07-11T10:12:57.228" v="1724" actId="26606"/>
          <ac:spMkLst>
            <pc:docMk/>
            <pc:sldMk cId="3455328920" sldId="370"/>
            <ac:spMk id="5136" creationId="{E659831F-0D9A-4C63-9EBB-8435B85A440F}"/>
          </ac:spMkLst>
        </pc:spChg>
        <pc:picChg chg="add mod">
          <ac:chgData name="tanaboon tongbuasirilai" userId="3a6fbbe2-a5cd-4f36-96f1-1e3cf3325333" providerId="ADAL" clId="{B6B02774-9053-42CF-9EFA-164DCC486953}" dt="2024-07-11T10:12:57.228" v="1724" actId="26606"/>
          <ac:picMkLst>
            <pc:docMk/>
            <pc:sldMk cId="3455328920" sldId="370"/>
            <ac:picMk id="5122" creationId="{E66BCCE4-A38A-91ED-7824-0BFCE3FE7D4C}"/>
          </ac:picMkLst>
        </pc:picChg>
      </pc:sldChg>
      <pc:sldChg chg="addSp delSp modSp new mod setBg">
        <pc:chgData name="tanaboon tongbuasirilai" userId="3a6fbbe2-a5cd-4f36-96f1-1e3cf3325333" providerId="ADAL" clId="{B6B02774-9053-42CF-9EFA-164DCC486953}" dt="2024-07-11T07:28:17" v="1540" actId="26606"/>
        <pc:sldMkLst>
          <pc:docMk/>
          <pc:sldMk cId="3028780586" sldId="371"/>
        </pc:sldMkLst>
        <pc:spChg chg="del mod">
          <ac:chgData name="tanaboon tongbuasirilai" userId="3a6fbbe2-a5cd-4f36-96f1-1e3cf3325333" providerId="ADAL" clId="{B6B02774-9053-42CF-9EFA-164DCC486953}" dt="2024-07-11T07:28:17" v="1540" actId="26606"/>
          <ac:spMkLst>
            <pc:docMk/>
            <pc:sldMk cId="3028780586" sldId="371"/>
            <ac:spMk id="2" creationId="{F1A86ED3-B0F8-3D84-04CF-B55F1F753DC8}"/>
          </ac:spMkLst>
        </pc:spChg>
        <pc:spChg chg="del mod">
          <ac:chgData name="tanaboon tongbuasirilai" userId="3a6fbbe2-a5cd-4f36-96f1-1e3cf3325333" providerId="ADAL" clId="{B6B02774-9053-42CF-9EFA-164DCC486953}" dt="2024-07-11T07:28:17" v="1540" actId="26606"/>
          <ac:spMkLst>
            <pc:docMk/>
            <pc:sldMk cId="3028780586" sldId="371"/>
            <ac:spMk id="3" creationId="{E9536800-395B-C696-5719-6000DC0EC946}"/>
          </ac:spMkLst>
        </pc:spChg>
        <pc:spChg chg="add del">
          <ac:chgData name="tanaboon tongbuasirilai" userId="3a6fbbe2-a5cd-4f36-96f1-1e3cf3325333" providerId="ADAL" clId="{B6B02774-9053-42CF-9EFA-164DCC486953}" dt="2024-07-11T07:28:12.335" v="1537" actId="26606"/>
          <ac:spMkLst>
            <pc:docMk/>
            <pc:sldMk cId="3028780586" sldId="371"/>
            <ac:spMk id="4103" creationId="{D7A453D2-15D8-4403-815F-291FA16340D9}"/>
          </ac:spMkLst>
        </pc:spChg>
        <pc:spChg chg="add del">
          <ac:chgData name="tanaboon tongbuasirilai" userId="3a6fbbe2-a5cd-4f36-96f1-1e3cf3325333" providerId="ADAL" clId="{B6B02774-9053-42CF-9EFA-164DCC486953}" dt="2024-07-11T07:28:12.335" v="1537" actId="26606"/>
          <ac:spMkLst>
            <pc:docMk/>
            <pc:sldMk cId="3028780586" sldId="371"/>
            <ac:spMk id="4105" creationId="{8161EA6B-09CA-445B-AB0D-8DF76FA92DEF}"/>
          </ac:spMkLst>
        </pc:spChg>
        <pc:spChg chg="add del">
          <ac:chgData name="tanaboon tongbuasirilai" userId="3a6fbbe2-a5cd-4f36-96f1-1e3cf3325333" providerId="ADAL" clId="{B6B02774-9053-42CF-9EFA-164DCC486953}" dt="2024-07-11T07:28:12.335" v="1537" actId="26606"/>
          <ac:spMkLst>
            <pc:docMk/>
            <pc:sldMk cId="3028780586" sldId="371"/>
            <ac:spMk id="4115" creationId="{B8114C98-A349-4111-A123-E8EAB86ABE30}"/>
          </ac:spMkLst>
        </pc:spChg>
        <pc:spChg chg="add del">
          <ac:chgData name="tanaboon tongbuasirilai" userId="3a6fbbe2-a5cd-4f36-96f1-1e3cf3325333" providerId="ADAL" clId="{B6B02774-9053-42CF-9EFA-164DCC486953}" dt="2024-07-11T07:28:12.335" v="1537" actId="26606"/>
          <ac:spMkLst>
            <pc:docMk/>
            <pc:sldMk cId="3028780586" sldId="371"/>
            <ac:spMk id="4129" creationId="{E2D3D3F2-ABBB-4453-B1C5-1BEBF7E4DD56}"/>
          </ac:spMkLst>
        </pc:spChg>
        <pc:spChg chg="add del">
          <ac:chgData name="tanaboon tongbuasirilai" userId="3a6fbbe2-a5cd-4f36-96f1-1e3cf3325333" providerId="ADAL" clId="{B6B02774-9053-42CF-9EFA-164DCC486953}" dt="2024-07-11T07:28:16.991" v="1539" actId="26606"/>
          <ac:spMkLst>
            <pc:docMk/>
            <pc:sldMk cId="3028780586" sldId="371"/>
            <ac:spMk id="4137" creationId="{B95B9BA8-1D69-4796-85F5-B6D0BD52354B}"/>
          </ac:spMkLst>
        </pc:spChg>
        <pc:spChg chg="add">
          <ac:chgData name="tanaboon tongbuasirilai" userId="3a6fbbe2-a5cd-4f36-96f1-1e3cf3325333" providerId="ADAL" clId="{B6B02774-9053-42CF-9EFA-164DCC486953}" dt="2024-07-11T07:28:17" v="1540" actId="26606"/>
          <ac:spMkLst>
            <pc:docMk/>
            <pc:sldMk cId="3028780586" sldId="371"/>
            <ac:spMk id="4145" creationId="{32BC26D8-82FB-445E-AA49-62A77D7C1EE0}"/>
          </ac:spMkLst>
        </pc:spChg>
        <pc:spChg chg="add">
          <ac:chgData name="tanaboon tongbuasirilai" userId="3a6fbbe2-a5cd-4f36-96f1-1e3cf3325333" providerId="ADAL" clId="{B6B02774-9053-42CF-9EFA-164DCC486953}" dt="2024-07-11T07:28:17" v="1540" actId="26606"/>
          <ac:spMkLst>
            <pc:docMk/>
            <pc:sldMk cId="3028780586" sldId="371"/>
            <ac:spMk id="4146" creationId="{CB44330D-EA18-4254-AA95-EB49948539B8}"/>
          </ac:spMkLst>
        </pc:spChg>
        <pc:grpChg chg="add del">
          <ac:chgData name="tanaboon tongbuasirilai" userId="3a6fbbe2-a5cd-4f36-96f1-1e3cf3325333" providerId="ADAL" clId="{B6B02774-9053-42CF-9EFA-164DCC486953}" dt="2024-07-11T07:28:12.335" v="1537" actId="26606"/>
          <ac:grpSpMkLst>
            <pc:docMk/>
            <pc:sldMk cId="3028780586" sldId="371"/>
            <ac:grpSpMk id="4107" creationId="{1EA1DAFF-CECA-492F-BFA1-22C64956B8D9}"/>
          </ac:grpSpMkLst>
        </pc:grpChg>
        <pc:grpChg chg="add del">
          <ac:chgData name="tanaboon tongbuasirilai" userId="3a6fbbe2-a5cd-4f36-96f1-1e3cf3325333" providerId="ADAL" clId="{B6B02774-9053-42CF-9EFA-164DCC486953}" dt="2024-07-11T07:28:12.335" v="1537" actId="26606"/>
          <ac:grpSpMkLst>
            <pc:docMk/>
            <pc:sldMk cId="3028780586" sldId="371"/>
            <ac:grpSpMk id="4117" creationId="{670FB431-AE18-414D-92F4-1D12D1991152}"/>
          </ac:grpSpMkLst>
        </pc:grpChg>
        <pc:grpChg chg="add del">
          <ac:chgData name="tanaboon tongbuasirilai" userId="3a6fbbe2-a5cd-4f36-96f1-1e3cf3325333" providerId="ADAL" clId="{B6B02774-9053-42CF-9EFA-164DCC486953}" dt="2024-07-11T07:28:12.335" v="1537" actId="26606"/>
          <ac:grpSpMkLst>
            <pc:docMk/>
            <pc:sldMk cId="3028780586" sldId="371"/>
            <ac:grpSpMk id="4123" creationId="{AF19A774-30A5-488B-9BAF-629C6440294E}"/>
          </ac:grpSpMkLst>
        </pc:grpChg>
        <pc:grpChg chg="add del">
          <ac:chgData name="tanaboon tongbuasirilai" userId="3a6fbbe2-a5cd-4f36-96f1-1e3cf3325333" providerId="ADAL" clId="{B6B02774-9053-42CF-9EFA-164DCC486953}" dt="2024-07-11T07:28:12.335" v="1537" actId="26606"/>
          <ac:grpSpMkLst>
            <pc:docMk/>
            <pc:sldMk cId="3028780586" sldId="371"/>
            <ac:grpSpMk id="4131" creationId="{8214E4A5-A0D2-42C4-8D14-D2A7E495F041}"/>
          </ac:grpSpMkLst>
        </pc:grpChg>
        <pc:grpChg chg="add del">
          <ac:chgData name="tanaboon tongbuasirilai" userId="3a6fbbe2-a5cd-4f36-96f1-1e3cf3325333" providerId="ADAL" clId="{B6B02774-9053-42CF-9EFA-164DCC486953}" dt="2024-07-11T07:28:16.991" v="1539" actId="26606"/>
          <ac:grpSpMkLst>
            <pc:docMk/>
            <pc:sldMk cId="3028780586" sldId="371"/>
            <ac:grpSpMk id="4138" creationId="{D44E3F87-3D58-4B03-86B2-15A5C5B9C964}"/>
          </ac:grpSpMkLst>
        </pc:grpChg>
        <pc:picChg chg="add mod ord">
          <ac:chgData name="tanaboon tongbuasirilai" userId="3a6fbbe2-a5cd-4f36-96f1-1e3cf3325333" providerId="ADAL" clId="{B6B02774-9053-42CF-9EFA-164DCC486953}" dt="2024-07-11T07:28:17" v="1540" actId="26606"/>
          <ac:picMkLst>
            <pc:docMk/>
            <pc:sldMk cId="3028780586" sldId="371"/>
            <ac:picMk id="4098" creationId="{9F4BCE71-E37C-87A4-01FB-65AE15357F66}"/>
          </ac:picMkLst>
        </pc:picChg>
      </pc:sldChg>
      <pc:sldChg chg="addSp delSp modSp new mod setBg">
        <pc:chgData name="tanaboon tongbuasirilai" userId="3a6fbbe2-a5cd-4f36-96f1-1e3cf3325333" providerId="ADAL" clId="{B6B02774-9053-42CF-9EFA-164DCC486953}" dt="2024-07-11T07:25:07.295" v="1534" actId="113"/>
        <pc:sldMkLst>
          <pc:docMk/>
          <pc:sldMk cId="3034254517" sldId="372"/>
        </pc:sldMkLst>
        <pc:spChg chg="mod">
          <ac:chgData name="tanaboon tongbuasirilai" userId="3a6fbbe2-a5cd-4f36-96f1-1e3cf3325333" providerId="ADAL" clId="{B6B02774-9053-42CF-9EFA-164DCC486953}" dt="2024-07-11T07:24:48.586" v="1527" actId="1076"/>
          <ac:spMkLst>
            <pc:docMk/>
            <pc:sldMk cId="3034254517" sldId="372"/>
            <ac:spMk id="2" creationId="{7E3ABFEF-AD41-EEE0-FD53-E9D73493315D}"/>
          </ac:spMkLst>
        </pc:spChg>
        <pc:spChg chg="mod">
          <ac:chgData name="tanaboon tongbuasirilai" userId="3a6fbbe2-a5cd-4f36-96f1-1e3cf3325333" providerId="ADAL" clId="{B6B02774-9053-42CF-9EFA-164DCC486953}" dt="2024-07-11T07:25:07.295" v="1534" actId="113"/>
          <ac:spMkLst>
            <pc:docMk/>
            <pc:sldMk cId="3034254517" sldId="372"/>
            <ac:spMk id="3" creationId="{4DEBF7C9-E4BA-A157-5F3E-D1D634573F68}"/>
          </ac:spMkLst>
        </pc:spChg>
        <pc:spChg chg="add del">
          <ac:chgData name="tanaboon tongbuasirilai" userId="3a6fbbe2-a5cd-4f36-96f1-1e3cf3325333" providerId="ADAL" clId="{B6B02774-9053-42CF-9EFA-164DCC486953}" dt="2024-07-11T07:24:41.127" v="1525" actId="26606"/>
          <ac:spMkLst>
            <pc:docMk/>
            <pc:sldMk cId="3034254517" sldId="372"/>
            <ac:spMk id="3081" creationId="{E8A8EAB8-D2FF-444D-B34B-7D32F106AD0E}"/>
          </ac:spMkLst>
        </pc:spChg>
        <pc:spChg chg="add">
          <ac:chgData name="tanaboon tongbuasirilai" userId="3a6fbbe2-a5cd-4f36-96f1-1e3cf3325333" providerId="ADAL" clId="{B6B02774-9053-42CF-9EFA-164DCC486953}" dt="2024-07-11T07:24:41.127" v="1525" actId="26606"/>
          <ac:spMkLst>
            <pc:docMk/>
            <pc:sldMk cId="3034254517" sldId="372"/>
            <ac:spMk id="3092" creationId="{A7AE9375-4664-4DB2-922D-2782A6E439AC}"/>
          </ac:spMkLst>
        </pc:spChg>
        <pc:spChg chg="add">
          <ac:chgData name="tanaboon tongbuasirilai" userId="3a6fbbe2-a5cd-4f36-96f1-1e3cf3325333" providerId="ADAL" clId="{B6B02774-9053-42CF-9EFA-164DCC486953}" dt="2024-07-11T07:24:41.127" v="1525" actId="26606"/>
          <ac:spMkLst>
            <pc:docMk/>
            <pc:sldMk cId="3034254517" sldId="372"/>
            <ac:spMk id="3096" creationId="{C87417AF-190E-4D6E-AFA6-7D3E84B0B430}"/>
          </ac:spMkLst>
        </pc:spChg>
        <pc:spChg chg="add">
          <ac:chgData name="tanaboon tongbuasirilai" userId="3a6fbbe2-a5cd-4f36-96f1-1e3cf3325333" providerId="ADAL" clId="{B6B02774-9053-42CF-9EFA-164DCC486953}" dt="2024-07-11T07:24:41.127" v="1525" actId="26606"/>
          <ac:spMkLst>
            <pc:docMk/>
            <pc:sldMk cId="3034254517" sldId="372"/>
            <ac:spMk id="3098" creationId="{80B30ED8-273E-4C07-8568-2FE5CC5C483D}"/>
          </ac:spMkLst>
        </pc:spChg>
        <pc:picChg chg="add mod ord">
          <ac:chgData name="tanaboon tongbuasirilai" userId="3a6fbbe2-a5cd-4f36-96f1-1e3cf3325333" providerId="ADAL" clId="{B6B02774-9053-42CF-9EFA-164DCC486953}" dt="2024-07-11T07:24:41.127" v="1525" actId="26606"/>
          <ac:picMkLst>
            <pc:docMk/>
            <pc:sldMk cId="3034254517" sldId="372"/>
            <ac:picMk id="3074" creationId="{9957F018-F299-4A71-7FC3-34AF4150CF92}"/>
          </ac:picMkLst>
        </pc:picChg>
        <pc:picChg chg="add mod ord">
          <ac:chgData name="tanaboon tongbuasirilai" userId="3a6fbbe2-a5cd-4f36-96f1-1e3cf3325333" providerId="ADAL" clId="{B6B02774-9053-42CF-9EFA-164DCC486953}" dt="2024-07-11T07:24:41.127" v="1525" actId="26606"/>
          <ac:picMkLst>
            <pc:docMk/>
            <pc:sldMk cId="3034254517" sldId="372"/>
            <ac:picMk id="3076" creationId="{C291D7E8-F763-2039-AD0D-DCF76C41C823}"/>
          </ac:picMkLst>
        </pc:picChg>
        <pc:cxnChg chg="add del">
          <ac:chgData name="tanaboon tongbuasirilai" userId="3a6fbbe2-a5cd-4f36-96f1-1e3cf3325333" providerId="ADAL" clId="{B6B02774-9053-42CF-9EFA-164DCC486953}" dt="2024-07-11T07:24:41.127" v="1525" actId="26606"/>
          <ac:cxnSpMkLst>
            <pc:docMk/>
            <pc:sldMk cId="3034254517" sldId="372"/>
            <ac:cxnSpMk id="3083" creationId="{EEA38897-7BA3-4408-8083-3235339C4A60}"/>
          </ac:cxnSpMkLst>
        </pc:cxnChg>
        <pc:cxnChg chg="add del">
          <ac:chgData name="tanaboon tongbuasirilai" userId="3a6fbbe2-a5cd-4f36-96f1-1e3cf3325333" providerId="ADAL" clId="{B6B02774-9053-42CF-9EFA-164DCC486953}" dt="2024-07-11T07:24:41.127" v="1525" actId="26606"/>
          <ac:cxnSpMkLst>
            <pc:docMk/>
            <pc:sldMk cId="3034254517" sldId="372"/>
            <ac:cxnSpMk id="3085" creationId="{CA240C79-242E-4918-9F28-B101847D1CC6}"/>
          </ac:cxnSpMkLst>
        </pc:cxnChg>
        <pc:cxnChg chg="add del">
          <ac:chgData name="tanaboon tongbuasirilai" userId="3a6fbbe2-a5cd-4f36-96f1-1e3cf3325333" providerId="ADAL" clId="{B6B02774-9053-42CF-9EFA-164DCC486953}" dt="2024-07-11T07:24:41.127" v="1525" actId="26606"/>
          <ac:cxnSpMkLst>
            <pc:docMk/>
            <pc:sldMk cId="3034254517" sldId="372"/>
            <ac:cxnSpMk id="3087" creationId="{F11AD06B-AB20-4097-8606-5DA00DBACE88}"/>
          </ac:cxnSpMkLst>
        </pc:cxnChg>
        <pc:cxnChg chg="add">
          <ac:chgData name="tanaboon tongbuasirilai" userId="3a6fbbe2-a5cd-4f36-96f1-1e3cf3325333" providerId="ADAL" clId="{B6B02774-9053-42CF-9EFA-164DCC486953}" dt="2024-07-11T07:24:41.127" v="1525" actId="26606"/>
          <ac:cxnSpMkLst>
            <pc:docMk/>
            <pc:sldMk cId="3034254517" sldId="372"/>
            <ac:cxnSpMk id="3094" creationId="{EE504C98-6397-41C1-A8D8-2D9C4ED307E0}"/>
          </ac:cxnSpMkLst>
        </pc:cxnChg>
      </pc:sldChg>
      <pc:sldChg chg="addSp modSp new mod">
        <pc:chgData name="tanaboon tongbuasirilai" userId="3a6fbbe2-a5cd-4f36-96f1-1e3cf3325333" providerId="ADAL" clId="{B6B02774-9053-42CF-9EFA-164DCC486953}" dt="2024-07-16T10:52:27.338" v="2733" actId="1582"/>
        <pc:sldMkLst>
          <pc:docMk/>
          <pc:sldMk cId="1565943494" sldId="373"/>
        </pc:sldMkLst>
        <pc:spChg chg="mod">
          <ac:chgData name="tanaboon tongbuasirilai" userId="3a6fbbe2-a5cd-4f36-96f1-1e3cf3325333" providerId="ADAL" clId="{B6B02774-9053-42CF-9EFA-164DCC486953}" dt="2024-07-16T10:43:46.681" v="2599" actId="20577"/>
          <ac:spMkLst>
            <pc:docMk/>
            <pc:sldMk cId="1565943494" sldId="373"/>
            <ac:spMk id="2" creationId="{0D59628F-27F0-FA69-3D3C-23013742E652}"/>
          </ac:spMkLst>
        </pc:spChg>
        <pc:spChg chg="mod">
          <ac:chgData name="tanaboon tongbuasirilai" userId="3a6fbbe2-a5cd-4f36-96f1-1e3cf3325333" providerId="ADAL" clId="{B6B02774-9053-42CF-9EFA-164DCC486953}" dt="2024-07-16T10:51:51.898" v="2678" actId="404"/>
          <ac:spMkLst>
            <pc:docMk/>
            <pc:sldMk cId="1565943494" sldId="373"/>
            <ac:spMk id="3" creationId="{844C8895-184B-F2E6-B9C4-511C165664E3}"/>
          </ac:spMkLst>
        </pc:spChg>
        <pc:spChg chg="add mod">
          <ac:chgData name="tanaboon tongbuasirilai" userId="3a6fbbe2-a5cd-4f36-96f1-1e3cf3325333" providerId="ADAL" clId="{B6B02774-9053-42CF-9EFA-164DCC486953}" dt="2024-07-16T10:51:43.018" v="2676" actId="13822"/>
          <ac:spMkLst>
            <pc:docMk/>
            <pc:sldMk cId="1565943494" sldId="373"/>
            <ac:spMk id="8" creationId="{51FBCFEF-9A05-179C-7EE2-C1306A76079D}"/>
          </ac:spMkLst>
        </pc:spChg>
        <pc:spChg chg="add mod">
          <ac:chgData name="tanaboon tongbuasirilai" userId="3a6fbbe2-a5cd-4f36-96f1-1e3cf3325333" providerId="ADAL" clId="{B6B02774-9053-42CF-9EFA-164DCC486953}" dt="2024-07-16T10:52:19.588" v="2731" actId="13822"/>
          <ac:spMkLst>
            <pc:docMk/>
            <pc:sldMk cId="1565943494" sldId="373"/>
            <ac:spMk id="9" creationId="{F54B5B10-60F3-EE37-CA3C-AC0C70CA9E32}"/>
          </ac:spMkLst>
        </pc:spChg>
        <pc:picChg chg="add mod">
          <ac:chgData name="tanaboon tongbuasirilai" userId="3a6fbbe2-a5cd-4f36-96f1-1e3cf3325333" providerId="ADAL" clId="{B6B02774-9053-42CF-9EFA-164DCC486953}" dt="2024-07-16T10:51:35.264" v="2673" actId="1076"/>
          <ac:picMkLst>
            <pc:docMk/>
            <pc:sldMk cId="1565943494" sldId="373"/>
            <ac:picMk id="5" creationId="{3833D795-E3E5-84A1-C793-06DAFF6D7770}"/>
          </ac:picMkLst>
        </pc:picChg>
        <pc:picChg chg="add mod">
          <ac:chgData name="tanaboon tongbuasirilai" userId="3a6fbbe2-a5cd-4f36-96f1-1e3cf3325333" providerId="ADAL" clId="{B6B02774-9053-42CF-9EFA-164DCC486953}" dt="2024-07-16T10:51:56.703" v="2679" actId="1076"/>
          <ac:picMkLst>
            <pc:docMk/>
            <pc:sldMk cId="1565943494" sldId="373"/>
            <ac:picMk id="7" creationId="{697EB0C5-07ED-FD3C-3CA5-C3856759C025}"/>
          </ac:picMkLst>
        </pc:picChg>
        <pc:cxnChg chg="add mod">
          <ac:chgData name="tanaboon tongbuasirilai" userId="3a6fbbe2-a5cd-4f36-96f1-1e3cf3325333" providerId="ADAL" clId="{B6B02774-9053-42CF-9EFA-164DCC486953}" dt="2024-07-16T10:52:27.338" v="2733" actId="1582"/>
          <ac:cxnSpMkLst>
            <pc:docMk/>
            <pc:sldMk cId="1565943494" sldId="373"/>
            <ac:cxnSpMk id="11" creationId="{80F6CBC7-826B-5BA3-DA7A-C703302D8A97}"/>
          </ac:cxnSpMkLst>
        </pc:cxnChg>
      </pc:sldChg>
      <pc:sldChg chg="addSp delSp modSp new mod setBg modNotesTx">
        <pc:chgData name="tanaboon tongbuasirilai" userId="3a6fbbe2-a5cd-4f36-96f1-1e3cf3325333" providerId="ADAL" clId="{B6B02774-9053-42CF-9EFA-164DCC486953}" dt="2024-07-16T10:58:53.909" v="2948" actId="20577"/>
        <pc:sldMkLst>
          <pc:docMk/>
          <pc:sldMk cId="1677679380" sldId="374"/>
        </pc:sldMkLst>
        <pc:spChg chg="mod">
          <ac:chgData name="tanaboon tongbuasirilai" userId="3a6fbbe2-a5cd-4f36-96f1-1e3cf3325333" providerId="ADAL" clId="{B6B02774-9053-42CF-9EFA-164DCC486953}" dt="2024-07-16T10:55:07.931" v="2755" actId="26606"/>
          <ac:spMkLst>
            <pc:docMk/>
            <pc:sldMk cId="1677679380" sldId="374"/>
            <ac:spMk id="2" creationId="{7E48571C-694F-0C82-B60B-BAA8955E98A1}"/>
          </ac:spMkLst>
        </pc:spChg>
        <pc:spChg chg="del">
          <ac:chgData name="tanaboon tongbuasirilai" userId="3a6fbbe2-a5cd-4f36-96f1-1e3cf3325333" providerId="ADAL" clId="{B6B02774-9053-42CF-9EFA-164DCC486953}" dt="2024-07-16T10:54:30.618" v="2746" actId="478"/>
          <ac:spMkLst>
            <pc:docMk/>
            <pc:sldMk cId="1677679380" sldId="374"/>
            <ac:spMk id="3" creationId="{0E132160-7CA6-AC82-27CE-E7A50CC22798}"/>
          </ac:spMkLst>
        </pc:spChg>
        <pc:spChg chg="add mod">
          <ac:chgData name="tanaboon tongbuasirilai" userId="3a6fbbe2-a5cd-4f36-96f1-1e3cf3325333" providerId="ADAL" clId="{B6B02774-9053-42CF-9EFA-164DCC486953}" dt="2024-07-16T10:58:53.909" v="2948" actId="20577"/>
          <ac:spMkLst>
            <pc:docMk/>
            <pc:sldMk cId="1677679380" sldId="374"/>
            <ac:spMk id="8" creationId="{D6AF0F59-7C34-FDA0-A1DD-BEF4BC0F4396}"/>
          </ac:spMkLst>
        </pc:spChg>
        <pc:spChg chg="add mod">
          <ac:chgData name="tanaboon tongbuasirilai" userId="3a6fbbe2-a5cd-4f36-96f1-1e3cf3325333" providerId="ADAL" clId="{B6B02774-9053-42CF-9EFA-164DCC486953}" dt="2024-07-16T10:57:20.423" v="2927" actId="1076"/>
          <ac:spMkLst>
            <pc:docMk/>
            <pc:sldMk cId="1677679380" sldId="374"/>
            <ac:spMk id="9" creationId="{5E9FCF29-4335-B150-D9D4-333B339749F8}"/>
          </ac:spMkLst>
        </pc:spChg>
        <pc:spChg chg="add del">
          <ac:chgData name="tanaboon tongbuasirilai" userId="3a6fbbe2-a5cd-4f36-96f1-1e3cf3325333" providerId="ADAL" clId="{B6B02774-9053-42CF-9EFA-164DCC486953}" dt="2024-07-16T10:55:07.931" v="2755" actId="26606"/>
          <ac:spMkLst>
            <pc:docMk/>
            <pc:sldMk cId="1677679380" sldId="374"/>
            <ac:spMk id="10" creationId="{A8384FB5-9ADC-4DDC-881B-597D56F5B15D}"/>
          </ac:spMkLst>
        </pc:spChg>
        <pc:spChg chg="add del">
          <ac:chgData name="tanaboon tongbuasirilai" userId="3a6fbbe2-a5cd-4f36-96f1-1e3cf3325333" providerId="ADAL" clId="{B6B02774-9053-42CF-9EFA-164DCC486953}" dt="2024-07-16T10:55:07.931" v="2755" actId="26606"/>
          <ac:spMkLst>
            <pc:docMk/>
            <pc:sldMk cId="1677679380" sldId="374"/>
            <ac:spMk id="12" creationId="{1199E1B1-A8C0-4FE8-A5A8-1CB41D69F857}"/>
          </ac:spMkLst>
        </pc:spChg>
        <pc:spChg chg="add del">
          <ac:chgData name="tanaboon tongbuasirilai" userId="3a6fbbe2-a5cd-4f36-96f1-1e3cf3325333" providerId="ADAL" clId="{B6B02774-9053-42CF-9EFA-164DCC486953}" dt="2024-07-16T10:55:07.931" v="2755" actId="26606"/>
          <ac:spMkLst>
            <pc:docMk/>
            <pc:sldMk cId="1677679380" sldId="374"/>
            <ac:spMk id="14" creationId="{84A8DE83-DE75-4B41-9DB4-A7EC0B0DEC0B}"/>
          </ac:spMkLst>
        </pc:spChg>
        <pc:spChg chg="add del">
          <ac:chgData name="tanaboon tongbuasirilai" userId="3a6fbbe2-a5cd-4f36-96f1-1e3cf3325333" providerId="ADAL" clId="{B6B02774-9053-42CF-9EFA-164DCC486953}" dt="2024-07-16T10:55:07.931" v="2755" actId="26606"/>
          <ac:spMkLst>
            <pc:docMk/>
            <pc:sldMk cId="1677679380" sldId="374"/>
            <ac:spMk id="16" creationId="{A7009A0A-BEF5-4EAC-AF15-E4F9F002E239}"/>
          </ac:spMkLst>
        </pc:spChg>
        <pc:spChg chg="add">
          <ac:chgData name="tanaboon tongbuasirilai" userId="3a6fbbe2-a5cd-4f36-96f1-1e3cf3325333" providerId="ADAL" clId="{B6B02774-9053-42CF-9EFA-164DCC486953}" dt="2024-07-16T10:55:07.931" v="2755" actId="26606"/>
          <ac:spMkLst>
            <pc:docMk/>
            <pc:sldMk cId="1677679380" sldId="374"/>
            <ac:spMk id="21" creationId="{2151139A-886F-4B97-8815-729AD3831BBD}"/>
          </ac:spMkLst>
        </pc:spChg>
        <pc:spChg chg="add">
          <ac:chgData name="tanaboon tongbuasirilai" userId="3a6fbbe2-a5cd-4f36-96f1-1e3cf3325333" providerId="ADAL" clId="{B6B02774-9053-42CF-9EFA-164DCC486953}" dt="2024-07-16T10:55:07.931" v="2755" actId="26606"/>
          <ac:spMkLst>
            <pc:docMk/>
            <pc:sldMk cId="1677679380" sldId="374"/>
            <ac:spMk id="23" creationId="{AB5E08C4-8CDD-4623-A5B8-E998C6DEE3B7}"/>
          </ac:spMkLst>
        </pc:spChg>
        <pc:spChg chg="add">
          <ac:chgData name="tanaboon tongbuasirilai" userId="3a6fbbe2-a5cd-4f36-96f1-1e3cf3325333" providerId="ADAL" clId="{B6B02774-9053-42CF-9EFA-164DCC486953}" dt="2024-07-16T10:55:07.931" v="2755" actId="26606"/>
          <ac:spMkLst>
            <pc:docMk/>
            <pc:sldMk cId="1677679380" sldId="374"/>
            <ac:spMk id="25" creationId="{15F33878-D502-4FFA-8ACE-F2AECDB2A23F}"/>
          </ac:spMkLst>
        </pc:spChg>
        <pc:spChg chg="add">
          <ac:chgData name="tanaboon tongbuasirilai" userId="3a6fbbe2-a5cd-4f36-96f1-1e3cf3325333" providerId="ADAL" clId="{B6B02774-9053-42CF-9EFA-164DCC486953}" dt="2024-07-16T10:55:07.931" v="2755" actId="26606"/>
          <ac:spMkLst>
            <pc:docMk/>
            <pc:sldMk cId="1677679380" sldId="374"/>
            <ac:spMk id="27" creationId="{D3539FEE-81D3-4406-802E-60B20B16F4F6}"/>
          </ac:spMkLst>
        </pc:spChg>
        <pc:spChg chg="add">
          <ac:chgData name="tanaboon tongbuasirilai" userId="3a6fbbe2-a5cd-4f36-96f1-1e3cf3325333" providerId="ADAL" clId="{B6B02774-9053-42CF-9EFA-164DCC486953}" dt="2024-07-16T10:55:07.931" v="2755" actId="26606"/>
          <ac:spMkLst>
            <pc:docMk/>
            <pc:sldMk cId="1677679380" sldId="374"/>
            <ac:spMk id="29" creationId="{DC701763-729E-462F-A5A8-E0DEFEB1E2E4}"/>
          </ac:spMkLst>
        </pc:spChg>
        <pc:picChg chg="add mod ord">
          <ac:chgData name="tanaboon tongbuasirilai" userId="3a6fbbe2-a5cd-4f36-96f1-1e3cf3325333" providerId="ADAL" clId="{B6B02774-9053-42CF-9EFA-164DCC486953}" dt="2024-07-16T10:55:17.194" v="2759" actId="1076"/>
          <ac:picMkLst>
            <pc:docMk/>
            <pc:sldMk cId="1677679380" sldId="374"/>
            <ac:picMk id="5" creationId="{E6B6E6A9-A920-28B5-1BEE-D479E72C65D5}"/>
          </ac:picMkLst>
        </pc:picChg>
        <pc:picChg chg="add mod">
          <ac:chgData name="tanaboon tongbuasirilai" userId="3a6fbbe2-a5cd-4f36-96f1-1e3cf3325333" providerId="ADAL" clId="{B6B02774-9053-42CF-9EFA-164DCC486953}" dt="2024-07-16T10:55:21.181" v="2760" actId="1076"/>
          <ac:picMkLst>
            <pc:docMk/>
            <pc:sldMk cId="1677679380" sldId="374"/>
            <ac:picMk id="7" creationId="{8C715DE2-271B-F934-D23F-C8094277E7A9}"/>
          </ac:picMkLst>
        </pc:picChg>
        <pc:cxnChg chg="add mod">
          <ac:chgData name="tanaboon tongbuasirilai" userId="3a6fbbe2-a5cd-4f36-96f1-1e3cf3325333" providerId="ADAL" clId="{B6B02774-9053-42CF-9EFA-164DCC486953}" dt="2024-07-16T10:57:16.065" v="2925" actId="1582"/>
          <ac:cxnSpMkLst>
            <pc:docMk/>
            <pc:sldMk cId="1677679380" sldId="374"/>
            <ac:cxnSpMk id="13" creationId="{B9F135E4-4C4D-C4C1-7916-F769254219C2}"/>
          </ac:cxnSpMkLst>
        </pc:cxnChg>
        <pc:cxnChg chg="add mod">
          <ac:chgData name="tanaboon tongbuasirilai" userId="3a6fbbe2-a5cd-4f36-96f1-1e3cf3325333" providerId="ADAL" clId="{B6B02774-9053-42CF-9EFA-164DCC486953}" dt="2024-07-16T10:57:34.978" v="2931" actId="14100"/>
          <ac:cxnSpMkLst>
            <pc:docMk/>
            <pc:sldMk cId="1677679380" sldId="374"/>
            <ac:cxnSpMk id="17" creationId="{7D5B98B4-B4B6-D0CB-C65A-29E79D14A999}"/>
          </ac:cxnSpMkLst>
        </pc:cxnChg>
      </pc:sldChg>
      <pc:sldChg chg="new del">
        <pc:chgData name="tanaboon tongbuasirilai" userId="3a6fbbe2-a5cd-4f36-96f1-1e3cf3325333" providerId="ADAL" clId="{B6B02774-9053-42CF-9EFA-164DCC486953}" dt="2024-07-17T04:57:03.063" v="3043" actId="47"/>
        <pc:sldMkLst>
          <pc:docMk/>
          <pc:sldMk cId="1502194334" sldId="375"/>
        </pc:sldMkLst>
      </pc:sldChg>
      <pc:sldChg chg="new del">
        <pc:chgData name="tanaboon tongbuasirilai" userId="3a6fbbe2-a5cd-4f36-96f1-1e3cf3325333" providerId="ADAL" clId="{B6B02774-9053-42CF-9EFA-164DCC486953}" dt="2024-07-17T04:57:03.063" v="3043" actId="47"/>
        <pc:sldMkLst>
          <pc:docMk/>
          <pc:sldMk cId="2957440552" sldId="376"/>
        </pc:sldMkLst>
      </pc:sldChg>
      <pc:sldMasterChg chg="del delSldLayout">
        <pc:chgData name="tanaboon tongbuasirilai" userId="3a6fbbe2-a5cd-4f36-96f1-1e3cf3325333" providerId="ADAL" clId="{B6B02774-9053-42CF-9EFA-164DCC486953}" dt="2024-07-09T01:41:19.229" v="48" actId="47"/>
        <pc:sldMasterMkLst>
          <pc:docMk/>
          <pc:sldMasterMk cId="1199663870" sldId="2147483672"/>
        </pc:sldMasterMkLst>
        <pc:sldLayoutChg chg="del">
          <pc:chgData name="tanaboon tongbuasirilai" userId="3a6fbbe2-a5cd-4f36-96f1-1e3cf3325333" providerId="ADAL" clId="{B6B02774-9053-42CF-9EFA-164DCC486953}" dt="2024-07-09T01:41:19.229" v="48" actId="47"/>
          <pc:sldLayoutMkLst>
            <pc:docMk/>
            <pc:sldMasterMk cId="1199663870" sldId="2147483672"/>
            <pc:sldLayoutMk cId="2832033404" sldId="2147483673"/>
          </pc:sldLayoutMkLst>
        </pc:sldLayoutChg>
        <pc:sldLayoutChg chg="del">
          <pc:chgData name="tanaboon tongbuasirilai" userId="3a6fbbe2-a5cd-4f36-96f1-1e3cf3325333" providerId="ADAL" clId="{B6B02774-9053-42CF-9EFA-164DCC486953}" dt="2024-07-09T01:41:19.229" v="48" actId="47"/>
          <pc:sldLayoutMkLst>
            <pc:docMk/>
            <pc:sldMasterMk cId="1199663870" sldId="2147483672"/>
            <pc:sldLayoutMk cId="3575540942" sldId="2147483674"/>
          </pc:sldLayoutMkLst>
        </pc:sldLayoutChg>
        <pc:sldLayoutChg chg="del">
          <pc:chgData name="tanaboon tongbuasirilai" userId="3a6fbbe2-a5cd-4f36-96f1-1e3cf3325333" providerId="ADAL" clId="{B6B02774-9053-42CF-9EFA-164DCC486953}" dt="2024-07-09T01:41:19.229" v="48" actId="47"/>
          <pc:sldLayoutMkLst>
            <pc:docMk/>
            <pc:sldMasterMk cId="1199663870" sldId="2147483672"/>
            <pc:sldLayoutMk cId="1303306243" sldId="2147483675"/>
          </pc:sldLayoutMkLst>
        </pc:sldLayoutChg>
        <pc:sldLayoutChg chg="del">
          <pc:chgData name="tanaboon tongbuasirilai" userId="3a6fbbe2-a5cd-4f36-96f1-1e3cf3325333" providerId="ADAL" clId="{B6B02774-9053-42CF-9EFA-164DCC486953}" dt="2024-07-09T01:41:19.229" v="48" actId="47"/>
          <pc:sldLayoutMkLst>
            <pc:docMk/>
            <pc:sldMasterMk cId="1199663870" sldId="2147483672"/>
            <pc:sldLayoutMk cId="1833428016" sldId="2147483676"/>
          </pc:sldLayoutMkLst>
        </pc:sldLayoutChg>
        <pc:sldLayoutChg chg="del">
          <pc:chgData name="tanaboon tongbuasirilai" userId="3a6fbbe2-a5cd-4f36-96f1-1e3cf3325333" providerId="ADAL" clId="{B6B02774-9053-42CF-9EFA-164DCC486953}" dt="2024-07-09T01:41:19.229" v="48" actId="47"/>
          <pc:sldLayoutMkLst>
            <pc:docMk/>
            <pc:sldMasterMk cId="1199663870" sldId="2147483672"/>
            <pc:sldLayoutMk cId="2576227942" sldId="2147483677"/>
          </pc:sldLayoutMkLst>
        </pc:sldLayoutChg>
        <pc:sldLayoutChg chg="del">
          <pc:chgData name="tanaboon tongbuasirilai" userId="3a6fbbe2-a5cd-4f36-96f1-1e3cf3325333" providerId="ADAL" clId="{B6B02774-9053-42CF-9EFA-164DCC486953}" dt="2024-07-09T01:41:19.229" v="48" actId="47"/>
          <pc:sldLayoutMkLst>
            <pc:docMk/>
            <pc:sldMasterMk cId="1199663870" sldId="2147483672"/>
            <pc:sldLayoutMk cId="2799883005" sldId="2147483678"/>
          </pc:sldLayoutMkLst>
        </pc:sldLayoutChg>
        <pc:sldLayoutChg chg="del">
          <pc:chgData name="tanaboon tongbuasirilai" userId="3a6fbbe2-a5cd-4f36-96f1-1e3cf3325333" providerId="ADAL" clId="{B6B02774-9053-42CF-9EFA-164DCC486953}" dt="2024-07-09T01:41:19.229" v="48" actId="47"/>
          <pc:sldLayoutMkLst>
            <pc:docMk/>
            <pc:sldMasterMk cId="1199663870" sldId="2147483672"/>
            <pc:sldLayoutMk cId="1958235309" sldId="2147483679"/>
          </pc:sldLayoutMkLst>
        </pc:sldLayoutChg>
        <pc:sldLayoutChg chg="del">
          <pc:chgData name="tanaboon tongbuasirilai" userId="3a6fbbe2-a5cd-4f36-96f1-1e3cf3325333" providerId="ADAL" clId="{B6B02774-9053-42CF-9EFA-164DCC486953}" dt="2024-07-09T01:41:19.229" v="48" actId="47"/>
          <pc:sldLayoutMkLst>
            <pc:docMk/>
            <pc:sldMasterMk cId="1199663870" sldId="2147483672"/>
            <pc:sldLayoutMk cId="3168589321" sldId="2147483680"/>
          </pc:sldLayoutMkLst>
        </pc:sldLayoutChg>
        <pc:sldLayoutChg chg="del">
          <pc:chgData name="tanaboon tongbuasirilai" userId="3a6fbbe2-a5cd-4f36-96f1-1e3cf3325333" providerId="ADAL" clId="{B6B02774-9053-42CF-9EFA-164DCC486953}" dt="2024-07-09T01:41:19.229" v="48" actId="47"/>
          <pc:sldLayoutMkLst>
            <pc:docMk/>
            <pc:sldMasterMk cId="1199663870" sldId="2147483672"/>
            <pc:sldLayoutMk cId="3314515336" sldId="2147483681"/>
          </pc:sldLayoutMkLst>
        </pc:sldLayoutChg>
        <pc:sldLayoutChg chg="del">
          <pc:chgData name="tanaboon tongbuasirilai" userId="3a6fbbe2-a5cd-4f36-96f1-1e3cf3325333" providerId="ADAL" clId="{B6B02774-9053-42CF-9EFA-164DCC486953}" dt="2024-07-09T01:41:19.229" v="48" actId="47"/>
          <pc:sldLayoutMkLst>
            <pc:docMk/>
            <pc:sldMasterMk cId="1199663870" sldId="2147483672"/>
            <pc:sldLayoutMk cId="4081140537" sldId="2147483682"/>
          </pc:sldLayoutMkLst>
        </pc:sldLayoutChg>
        <pc:sldLayoutChg chg="del">
          <pc:chgData name="tanaboon tongbuasirilai" userId="3a6fbbe2-a5cd-4f36-96f1-1e3cf3325333" providerId="ADAL" clId="{B6B02774-9053-42CF-9EFA-164DCC486953}" dt="2024-07-09T01:41:19.229" v="48" actId="47"/>
          <pc:sldLayoutMkLst>
            <pc:docMk/>
            <pc:sldMasterMk cId="1199663870" sldId="2147483672"/>
            <pc:sldLayoutMk cId="1723047824" sldId="214748368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5.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E9A58870-4764-4F2D-8899-30B63FD0D94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8EE3EFB-EFFB-481F-94D0-94D638239A9D}">
      <dgm:prSet/>
      <dgm:spPr/>
      <dgm:t>
        <a:bodyPr/>
        <a:lstStyle/>
        <a:p>
          <a:pPr>
            <a:lnSpc>
              <a:spcPct val="100000"/>
            </a:lnSpc>
          </a:pPr>
          <a:r>
            <a:rPr lang="en-US" dirty="0"/>
            <a:t>Vector-scalar multiplication, division</a:t>
          </a:r>
        </a:p>
      </dgm:t>
    </dgm:pt>
    <dgm:pt modelId="{D39AA485-8539-4441-9345-5FAABB081289}" type="parTrans" cxnId="{FDCEB0DC-1337-4FC7-97DA-8D11CCE367C1}">
      <dgm:prSet/>
      <dgm:spPr/>
      <dgm:t>
        <a:bodyPr/>
        <a:lstStyle/>
        <a:p>
          <a:endParaRPr lang="en-US"/>
        </a:p>
      </dgm:t>
    </dgm:pt>
    <dgm:pt modelId="{FB84BEC9-01F1-49D6-A72F-50D6530B2569}" type="sibTrans" cxnId="{FDCEB0DC-1337-4FC7-97DA-8D11CCE367C1}">
      <dgm:prSet/>
      <dgm:spPr/>
      <dgm:t>
        <a:bodyPr/>
        <a:lstStyle/>
        <a:p>
          <a:endParaRPr lang="en-US"/>
        </a:p>
      </dgm:t>
    </dgm:pt>
    <dgm:pt modelId="{50942A64-F377-45A8-B962-81307E2551B8}">
      <dgm:prSet/>
      <dgm:spPr/>
      <dgm:t>
        <a:bodyPr/>
        <a:lstStyle/>
        <a:p>
          <a:pPr>
            <a:lnSpc>
              <a:spcPct val="100000"/>
            </a:lnSpc>
          </a:pPr>
          <a:r>
            <a:rPr lang="en-US"/>
            <a:t>Vector-vector addition, subtraction</a:t>
          </a:r>
        </a:p>
      </dgm:t>
    </dgm:pt>
    <dgm:pt modelId="{FAAEE588-D57C-4924-AD50-F9B9B08AC3D4}" type="parTrans" cxnId="{181BD58D-8F20-4482-A1EA-7F39DBE504ED}">
      <dgm:prSet/>
      <dgm:spPr/>
      <dgm:t>
        <a:bodyPr/>
        <a:lstStyle/>
        <a:p>
          <a:endParaRPr lang="en-US"/>
        </a:p>
      </dgm:t>
    </dgm:pt>
    <dgm:pt modelId="{F6D62144-F146-40F7-B5DF-2FA4D02DC2AB}" type="sibTrans" cxnId="{181BD58D-8F20-4482-A1EA-7F39DBE504ED}">
      <dgm:prSet/>
      <dgm:spPr/>
      <dgm:t>
        <a:bodyPr/>
        <a:lstStyle/>
        <a:p>
          <a:endParaRPr lang="en-US"/>
        </a:p>
      </dgm:t>
    </dgm:pt>
    <dgm:pt modelId="{D0DB2F48-DA2B-4851-8533-11A251CFE20C}">
      <dgm:prSet/>
      <dgm:spPr/>
      <dgm:t>
        <a:bodyPr/>
        <a:lstStyle/>
        <a:p>
          <a:pPr>
            <a:lnSpc>
              <a:spcPct val="100000"/>
            </a:lnSpc>
          </a:pPr>
          <a:r>
            <a:rPr lang="en-US"/>
            <a:t>Vector-vector multiplication</a:t>
          </a:r>
        </a:p>
      </dgm:t>
    </dgm:pt>
    <dgm:pt modelId="{9B9034F6-5C1D-450A-8C48-6F9DEAA62BC6}" type="parTrans" cxnId="{44EA75C5-B91C-41FF-9295-B1578C834949}">
      <dgm:prSet/>
      <dgm:spPr/>
      <dgm:t>
        <a:bodyPr/>
        <a:lstStyle/>
        <a:p>
          <a:endParaRPr lang="en-US"/>
        </a:p>
      </dgm:t>
    </dgm:pt>
    <dgm:pt modelId="{D4D1516D-2228-4C92-897D-0017D6FA51F4}" type="sibTrans" cxnId="{44EA75C5-B91C-41FF-9295-B1578C834949}">
      <dgm:prSet/>
      <dgm:spPr/>
      <dgm:t>
        <a:bodyPr/>
        <a:lstStyle/>
        <a:p>
          <a:endParaRPr lang="en-US"/>
        </a:p>
      </dgm:t>
    </dgm:pt>
    <dgm:pt modelId="{77D95A87-4F88-41BA-8FF3-B900BE84FBB4}">
      <dgm:prSet/>
      <dgm:spPr/>
      <dgm:t>
        <a:bodyPr/>
        <a:lstStyle/>
        <a:p>
          <a:pPr>
            <a:lnSpc>
              <a:spcPct val="100000"/>
            </a:lnSpc>
          </a:pPr>
          <a:r>
            <a:rPr lang="en-US"/>
            <a:t>Dot product</a:t>
          </a:r>
        </a:p>
      </dgm:t>
    </dgm:pt>
    <dgm:pt modelId="{0B820824-37FB-492A-A090-72356F02E491}" type="parTrans" cxnId="{7AC9779C-1707-49DD-A9DB-0F0F3C6B92C9}">
      <dgm:prSet/>
      <dgm:spPr/>
      <dgm:t>
        <a:bodyPr/>
        <a:lstStyle/>
        <a:p>
          <a:endParaRPr lang="en-US"/>
        </a:p>
      </dgm:t>
    </dgm:pt>
    <dgm:pt modelId="{E5C86886-4439-461D-B842-C4FF271D0B1A}" type="sibTrans" cxnId="{7AC9779C-1707-49DD-A9DB-0F0F3C6B92C9}">
      <dgm:prSet/>
      <dgm:spPr/>
      <dgm:t>
        <a:bodyPr/>
        <a:lstStyle/>
        <a:p>
          <a:endParaRPr lang="en-US"/>
        </a:p>
      </dgm:t>
    </dgm:pt>
    <dgm:pt modelId="{4E4AFF0C-36AE-4A57-A465-F5763205951D}">
      <dgm:prSet/>
      <dgm:spPr/>
      <dgm:t>
        <a:bodyPr/>
        <a:lstStyle/>
        <a:p>
          <a:pPr>
            <a:lnSpc>
              <a:spcPct val="100000"/>
            </a:lnSpc>
          </a:pPr>
          <a:r>
            <a:rPr lang="en-US"/>
            <a:t>Cross product</a:t>
          </a:r>
        </a:p>
      </dgm:t>
    </dgm:pt>
    <dgm:pt modelId="{F82FE90F-BE51-46C8-BA18-C2AE36E46696}" type="parTrans" cxnId="{F8E3BA11-F79A-491A-A79C-7899333C2036}">
      <dgm:prSet/>
      <dgm:spPr/>
      <dgm:t>
        <a:bodyPr/>
        <a:lstStyle/>
        <a:p>
          <a:endParaRPr lang="en-US"/>
        </a:p>
      </dgm:t>
    </dgm:pt>
    <dgm:pt modelId="{AB7EE9B7-44D9-41F2-BEBD-56565FB14D7C}" type="sibTrans" cxnId="{F8E3BA11-F79A-491A-A79C-7899333C2036}">
      <dgm:prSet/>
      <dgm:spPr/>
      <dgm:t>
        <a:bodyPr/>
        <a:lstStyle/>
        <a:p>
          <a:endParaRPr lang="en-US"/>
        </a:p>
      </dgm:t>
    </dgm:pt>
    <dgm:pt modelId="{4C5409B4-FC57-41EF-943C-53B786B97B74}" type="pres">
      <dgm:prSet presAssocID="{E9A58870-4764-4F2D-8899-30B63FD0D94A}" presName="root" presStyleCnt="0">
        <dgm:presLayoutVars>
          <dgm:dir/>
          <dgm:resizeHandles val="exact"/>
        </dgm:presLayoutVars>
      </dgm:prSet>
      <dgm:spPr/>
    </dgm:pt>
    <dgm:pt modelId="{26D83D3D-B529-4AEC-9919-957B3C7FC2B9}" type="pres">
      <dgm:prSet presAssocID="{48EE3EFB-EFFB-481F-94D0-94D638239A9D}" presName="compNode" presStyleCnt="0"/>
      <dgm:spPr/>
    </dgm:pt>
    <dgm:pt modelId="{65A59853-8384-44CD-BDEA-0259B6039B15}" type="pres">
      <dgm:prSet presAssocID="{48EE3EFB-EFFB-481F-94D0-94D638239A9D}" presName="bgRect" presStyleLbl="bgShp" presStyleIdx="0" presStyleCnt="3">
        <dgm:style>
          <a:lnRef idx="3">
            <a:schemeClr val="lt1"/>
          </a:lnRef>
          <a:fillRef idx="1">
            <a:schemeClr val="accent2"/>
          </a:fillRef>
          <a:effectRef idx="1">
            <a:schemeClr val="accent2"/>
          </a:effectRef>
          <a:fontRef idx="minor">
            <a:schemeClr val="lt1"/>
          </a:fontRef>
        </dgm:style>
      </dgm:prSet>
      <dgm:spPr/>
    </dgm:pt>
    <dgm:pt modelId="{7F7ABB67-17E1-4A0D-A3F1-0CCD397194D5}" type="pres">
      <dgm:prSet presAssocID="{48EE3EFB-EFFB-481F-94D0-94D638239A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thematics"/>
        </a:ext>
      </dgm:extLst>
    </dgm:pt>
    <dgm:pt modelId="{5FE12843-491B-4320-A65C-039F41E75AC7}" type="pres">
      <dgm:prSet presAssocID="{48EE3EFB-EFFB-481F-94D0-94D638239A9D}" presName="spaceRect" presStyleCnt="0"/>
      <dgm:spPr/>
    </dgm:pt>
    <dgm:pt modelId="{2BFBEF9B-002B-486B-B799-AFB6DFBFAF63}" type="pres">
      <dgm:prSet presAssocID="{48EE3EFB-EFFB-481F-94D0-94D638239A9D}" presName="parTx" presStyleLbl="revTx" presStyleIdx="0" presStyleCnt="4">
        <dgm:presLayoutVars>
          <dgm:chMax val="0"/>
          <dgm:chPref val="0"/>
        </dgm:presLayoutVars>
      </dgm:prSet>
      <dgm:spPr/>
    </dgm:pt>
    <dgm:pt modelId="{B6D65BD5-4C01-47D9-A85C-ADA81123BF95}" type="pres">
      <dgm:prSet presAssocID="{FB84BEC9-01F1-49D6-A72F-50D6530B2569}" presName="sibTrans" presStyleCnt="0"/>
      <dgm:spPr/>
    </dgm:pt>
    <dgm:pt modelId="{E9F13B00-45BC-4095-8C29-A4A089894DF5}" type="pres">
      <dgm:prSet presAssocID="{50942A64-F377-45A8-B962-81307E2551B8}" presName="compNode" presStyleCnt="0"/>
      <dgm:spPr/>
    </dgm:pt>
    <dgm:pt modelId="{CB73F2D2-1E73-4AC7-ADD0-4832B35448DC}" type="pres">
      <dgm:prSet presAssocID="{50942A64-F377-45A8-B962-81307E2551B8}" presName="bgRect" presStyleLbl="bgShp" presStyleIdx="1" presStyleCnt="3">
        <dgm:style>
          <a:lnRef idx="3">
            <a:schemeClr val="lt1"/>
          </a:lnRef>
          <a:fillRef idx="1">
            <a:schemeClr val="accent2"/>
          </a:fillRef>
          <a:effectRef idx="1">
            <a:schemeClr val="accent2"/>
          </a:effectRef>
          <a:fontRef idx="minor">
            <a:schemeClr val="lt1"/>
          </a:fontRef>
        </dgm:style>
      </dgm:prSet>
      <dgm:spPr/>
    </dgm:pt>
    <dgm:pt modelId="{AF8AE4F3-47A8-4004-BFDB-B6A634D3BE6D}" type="pres">
      <dgm:prSet presAssocID="{50942A64-F377-45A8-B962-81307E2551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dd"/>
        </a:ext>
      </dgm:extLst>
    </dgm:pt>
    <dgm:pt modelId="{51639EAF-7689-4FB0-872F-D72CF424FDAF}" type="pres">
      <dgm:prSet presAssocID="{50942A64-F377-45A8-B962-81307E2551B8}" presName="spaceRect" presStyleCnt="0"/>
      <dgm:spPr/>
    </dgm:pt>
    <dgm:pt modelId="{0013D625-AB80-40A9-B45B-F336FE766C24}" type="pres">
      <dgm:prSet presAssocID="{50942A64-F377-45A8-B962-81307E2551B8}" presName="parTx" presStyleLbl="revTx" presStyleIdx="1" presStyleCnt="4">
        <dgm:presLayoutVars>
          <dgm:chMax val="0"/>
          <dgm:chPref val="0"/>
        </dgm:presLayoutVars>
      </dgm:prSet>
      <dgm:spPr/>
    </dgm:pt>
    <dgm:pt modelId="{2276CAC1-B5F9-4751-A56E-5E1D17C1136C}" type="pres">
      <dgm:prSet presAssocID="{F6D62144-F146-40F7-B5DF-2FA4D02DC2AB}" presName="sibTrans" presStyleCnt="0"/>
      <dgm:spPr/>
    </dgm:pt>
    <dgm:pt modelId="{B18A06D7-790A-498E-9CD6-61FC19B391B2}" type="pres">
      <dgm:prSet presAssocID="{D0DB2F48-DA2B-4851-8533-11A251CFE20C}" presName="compNode" presStyleCnt="0"/>
      <dgm:spPr/>
    </dgm:pt>
    <dgm:pt modelId="{D0E169A4-52C2-454B-9990-64CD820B6CD4}" type="pres">
      <dgm:prSet presAssocID="{D0DB2F48-DA2B-4851-8533-11A251CFE20C}" presName="bgRect" presStyleLbl="bgShp" presStyleIdx="2" presStyleCnt="3">
        <dgm:style>
          <a:lnRef idx="3">
            <a:schemeClr val="lt1"/>
          </a:lnRef>
          <a:fillRef idx="1">
            <a:schemeClr val="accent2"/>
          </a:fillRef>
          <a:effectRef idx="1">
            <a:schemeClr val="accent2"/>
          </a:effectRef>
          <a:fontRef idx="minor">
            <a:schemeClr val="lt1"/>
          </a:fontRef>
        </dgm:style>
      </dgm:prSet>
      <dgm:spPr/>
    </dgm:pt>
    <dgm:pt modelId="{A79317DB-D7A0-4F63-892D-0C46AFD67CA5}" type="pres">
      <dgm:prSet presAssocID="{D0DB2F48-DA2B-4851-8533-11A251CFE2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awing Compass"/>
        </a:ext>
      </dgm:extLst>
    </dgm:pt>
    <dgm:pt modelId="{511EF0D5-8091-40AA-B607-C697A3CBBD78}" type="pres">
      <dgm:prSet presAssocID="{D0DB2F48-DA2B-4851-8533-11A251CFE20C}" presName="spaceRect" presStyleCnt="0"/>
      <dgm:spPr/>
    </dgm:pt>
    <dgm:pt modelId="{FFBAA6DE-2955-485E-A1D0-F90B249F273B}" type="pres">
      <dgm:prSet presAssocID="{D0DB2F48-DA2B-4851-8533-11A251CFE20C}" presName="parTx" presStyleLbl="revTx" presStyleIdx="2" presStyleCnt="4">
        <dgm:presLayoutVars>
          <dgm:chMax val="0"/>
          <dgm:chPref val="0"/>
        </dgm:presLayoutVars>
      </dgm:prSet>
      <dgm:spPr/>
    </dgm:pt>
    <dgm:pt modelId="{407555AF-7F77-4AA7-8DE9-DE310E980CA6}" type="pres">
      <dgm:prSet presAssocID="{D0DB2F48-DA2B-4851-8533-11A251CFE20C}" presName="desTx" presStyleLbl="revTx" presStyleIdx="3" presStyleCnt="4">
        <dgm:presLayoutVars/>
      </dgm:prSet>
      <dgm:spPr/>
    </dgm:pt>
  </dgm:ptLst>
  <dgm:cxnLst>
    <dgm:cxn modelId="{F8E3BA11-F79A-491A-A79C-7899333C2036}" srcId="{D0DB2F48-DA2B-4851-8533-11A251CFE20C}" destId="{4E4AFF0C-36AE-4A57-A465-F5763205951D}" srcOrd="1" destOrd="0" parTransId="{F82FE90F-BE51-46C8-BA18-C2AE36E46696}" sibTransId="{AB7EE9B7-44D9-41F2-BEBD-56565FB14D7C}"/>
    <dgm:cxn modelId="{2AF3125B-EA7F-434E-AC60-67DB61DBAB56}" type="presOf" srcId="{4E4AFF0C-36AE-4A57-A465-F5763205951D}" destId="{407555AF-7F77-4AA7-8DE9-DE310E980CA6}" srcOrd="0" destOrd="1" presId="urn:microsoft.com/office/officeart/2018/2/layout/IconVerticalSolidList"/>
    <dgm:cxn modelId="{9AB59E6B-81D1-4014-94BE-55661CE4F01D}" type="presOf" srcId="{48EE3EFB-EFFB-481F-94D0-94D638239A9D}" destId="{2BFBEF9B-002B-486B-B799-AFB6DFBFAF63}" srcOrd="0" destOrd="0" presId="urn:microsoft.com/office/officeart/2018/2/layout/IconVerticalSolidList"/>
    <dgm:cxn modelId="{39DB124C-BBFD-4365-A232-1042742E798E}" type="presOf" srcId="{77D95A87-4F88-41BA-8FF3-B900BE84FBB4}" destId="{407555AF-7F77-4AA7-8DE9-DE310E980CA6}" srcOrd="0" destOrd="0" presId="urn:microsoft.com/office/officeart/2018/2/layout/IconVerticalSolidList"/>
    <dgm:cxn modelId="{8936A084-04E3-4771-AB41-9E902C034FA3}" type="presOf" srcId="{E9A58870-4764-4F2D-8899-30B63FD0D94A}" destId="{4C5409B4-FC57-41EF-943C-53B786B97B74}" srcOrd="0" destOrd="0" presId="urn:microsoft.com/office/officeart/2018/2/layout/IconVerticalSolidList"/>
    <dgm:cxn modelId="{309ACB8D-372C-4611-B3D9-87DB07FA8814}" type="presOf" srcId="{D0DB2F48-DA2B-4851-8533-11A251CFE20C}" destId="{FFBAA6DE-2955-485E-A1D0-F90B249F273B}" srcOrd="0" destOrd="0" presId="urn:microsoft.com/office/officeart/2018/2/layout/IconVerticalSolidList"/>
    <dgm:cxn modelId="{181BD58D-8F20-4482-A1EA-7F39DBE504ED}" srcId="{E9A58870-4764-4F2D-8899-30B63FD0D94A}" destId="{50942A64-F377-45A8-B962-81307E2551B8}" srcOrd="1" destOrd="0" parTransId="{FAAEE588-D57C-4924-AD50-F9B9B08AC3D4}" sibTransId="{F6D62144-F146-40F7-B5DF-2FA4D02DC2AB}"/>
    <dgm:cxn modelId="{7AC9779C-1707-49DD-A9DB-0F0F3C6B92C9}" srcId="{D0DB2F48-DA2B-4851-8533-11A251CFE20C}" destId="{77D95A87-4F88-41BA-8FF3-B900BE84FBB4}" srcOrd="0" destOrd="0" parTransId="{0B820824-37FB-492A-A090-72356F02E491}" sibTransId="{E5C86886-4439-461D-B842-C4FF271D0B1A}"/>
    <dgm:cxn modelId="{76B4289D-ADC6-4763-AA63-D02974A3DE23}" type="presOf" srcId="{50942A64-F377-45A8-B962-81307E2551B8}" destId="{0013D625-AB80-40A9-B45B-F336FE766C24}" srcOrd="0" destOrd="0" presId="urn:microsoft.com/office/officeart/2018/2/layout/IconVerticalSolidList"/>
    <dgm:cxn modelId="{44EA75C5-B91C-41FF-9295-B1578C834949}" srcId="{E9A58870-4764-4F2D-8899-30B63FD0D94A}" destId="{D0DB2F48-DA2B-4851-8533-11A251CFE20C}" srcOrd="2" destOrd="0" parTransId="{9B9034F6-5C1D-450A-8C48-6F9DEAA62BC6}" sibTransId="{D4D1516D-2228-4C92-897D-0017D6FA51F4}"/>
    <dgm:cxn modelId="{FDCEB0DC-1337-4FC7-97DA-8D11CCE367C1}" srcId="{E9A58870-4764-4F2D-8899-30B63FD0D94A}" destId="{48EE3EFB-EFFB-481F-94D0-94D638239A9D}" srcOrd="0" destOrd="0" parTransId="{D39AA485-8539-4441-9345-5FAABB081289}" sibTransId="{FB84BEC9-01F1-49D6-A72F-50D6530B2569}"/>
    <dgm:cxn modelId="{F68F9018-DAD9-49F0-ABA2-C62C1CDEC3F1}" type="presParOf" srcId="{4C5409B4-FC57-41EF-943C-53B786B97B74}" destId="{26D83D3D-B529-4AEC-9919-957B3C7FC2B9}" srcOrd="0" destOrd="0" presId="urn:microsoft.com/office/officeart/2018/2/layout/IconVerticalSolidList"/>
    <dgm:cxn modelId="{F7A36552-927E-4970-81E2-52775EB23EB0}" type="presParOf" srcId="{26D83D3D-B529-4AEC-9919-957B3C7FC2B9}" destId="{65A59853-8384-44CD-BDEA-0259B6039B15}" srcOrd="0" destOrd="0" presId="urn:microsoft.com/office/officeart/2018/2/layout/IconVerticalSolidList"/>
    <dgm:cxn modelId="{E3EE546A-863B-4158-BBD3-092070C9AE45}" type="presParOf" srcId="{26D83D3D-B529-4AEC-9919-957B3C7FC2B9}" destId="{7F7ABB67-17E1-4A0D-A3F1-0CCD397194D5}" srcOrd="1" destOrd="0" presId="urn:microsoft.com/office/officeart/2018/2/layout/IconVerticalSolidList"/>
    <dgm:cxn modelId="{468BCEFA-ADFA-4D6E-9069-2ACF9C71DBEF}" type="presParOf" srcId="{26D83D3D-B529-4AEC-9919-957B3C7FC2B9}" destId="{5FE12843-491B-4320-A65C-039F41E75AC7}" srcOrd="2" destOrd="0" presId="urn:microsoft.com/office/officeart/2018/2/layout/IconVerticalSolidList"/>
    <dgm:cxn modelId="{FDBF0A5B-8FCD-4463-B9E5-5057A6A9B6CE}" type="presParOf" srcId="{26D83D3D-B529-4AEC-9919-957B3C7FC2B9}" destId="{2BFBEF9B-002B-486B-B799-AFB6DFBFAF63}" srcOrd="3" destOrd="0" presId="urn:microsoft.com/office/officeart/2018/2/layout/IconVerticalSolidList"/>
    <dgm:cxn modelId="{74F66AF8-6BEA-4132-93AE-F748F97528BD}" type="presParOf" srcId="{4C5409B4-FC57-41EF-943C-53B786B97B74}" destId="{B6D65BD5-4C01-47D9-A85C-ADA81123BF95}" srcOrd="1" destOrd="0" presId="urn:microsoft.com/office/officeart/2018/2/layout/IconVerticalSolidList"/>
    <dgm:cxn modelId="{C44CC6A4-7450-4BF0-B0DE-31A025487583}" type="presParOf" srcId="{4C5409B4-FC57-41EF-943C-53B786B97B74}" destId="{E9F13B00-45BC-4095-8C29-A4A089894DF5}" srcOrd="2" destOrd="0" presId="urn:microsoft.com/office/officeart/2018/2/layout/IconVerticalSolidList"/>
    <dgm:cxn modelId="{6EDF5AAA-4844-496C-A1B1-965EFC7C0A84}" type="presParOf" srcId="{E9F13B00-45BC-4095-8C29-A4A089894DF5}" destId="{CB73F2D2-1E73-4AC7-ADD0-4832B35448DC}" srcOrd="0" destOrd="0" presId="urn:microsoft.com/office/officeart/2018/2/layout/IconVerticalSolidList"/>
    <dgm:cxn modelId="{71813A7B-213F-4398-A354-0C64B34DB8EE}" type="presParOf" srcId="{E9F13B00-45BC-4095-8C29-A4A089894DF5}" destId="{AF8AE4F3-47A8-4004-BFDB-B6A634D3BE6D}" srcOrd="1" destOrd="0" presId="urn:microsoft.com/office/officeart/2018/2/layout/IconVerticalSolidList"/>
    <dgm:cxn modelId="{0603C374-5D6B-46EF-89C7-C2C0D1F5066A}" type="presParOf" srcId="{E9F13B00-45BC-4095-8C29-A4A089894DF5}" destId="{51639EAF-7689-4FB0-872F-D72CF424FDAF}" srcOrd="2" destOrd="0" presId="urn:microsoft.com/office/officeart/2018/2/layout/IconVerticalSolidList"/>
    <dgm:cxn modelId="{20A82B9E-4FD9-48FC-8D2F-96E22D8E91BE}" type="presParOf" srcId="{E9F13B00-45BC-4095-8C29-A4A089894DF5}" destId="{0013D625-AB80-40A9-B45B-F336FE766C24}" srcOrd="3" destOrd="0" presId="urn:microsoft.com/office/officeart/2018/2/layout/IconVerticalSolidList"/>
    <dgm:cxn modelId="{E4B860E4-5718-4DC2-8234-BFA0AAB97AFA}" type="presParOf" srcId="{4C5409B4-FC57-41EF-943C-53B786B97B74}" destId="{2276CAC1-B5F9-4751-A56E-5E1D17C1136C}" srcOrd="3" destOrd="0" presId="urn:microsoft.com/office/officeart/2018/2/layout/IconVerticalSolidList"/>
    <dgm:cxn modelId="{AB70D027-E8AC-4D79-AEFB-B553C8EC8A4A}" type="presParOf" srcId="{4C5409B4-FC57-41EF-943C-53B786B97B74}" destId="{B18A06D7-790A-498E-9CD6-61FC19B391B2}" srcOrd="4" destOrd="0" presId="urn:microsoft.com/office/officeart/2018/2/layout/IconVerticalSolidList"/>
    <dgm:cxn modelId="{3A70E5FD-C469-4C8F-8AF1-8836E1256130}" type="presParOf" srcId="{B18A06D7-790A-498E-9CD6-61FC19B391B2}" destId="{D0E169A4-52C2-454B-9990-64CD820B6CD4}" srcOrd="0" destOrd="0" presId="urn:microsoft.com/office/officeart/2018/2/layout/IconVerticalSolidList"/>
    <dgm:cxn modelId="{24D589A6-B809-4951-BE18-FAA8F2355936}" type="presParOf" srcId="{B18A06D7-790A-498E-9CD6-61FC19B391B2}" destId="{A79317DB-D7A0-4F63-892D-0C46AFD67CA5}" srcOrd="1" destOrd="0" presId="urn:microsoft.com/office/officeart/2018/2/layout/IconVerticalSolidList"/>
    <dgm:cxn modelId="{7CCB3482-5A83-4640-91B8-32D9B1723906}" type="presParOf" srcId="{B18A06D7-790A-498E-9CD6-61FC19B391B2}" destId="{511EF0D5-8091-40AA-B607-C697A3CBBD78}" srcOrd="2" destOrd="0" presId="urn:microsoft.com/office/officeart/2018/2/layout/IconVerticalSolidList"/>
    <dgm:cxn modelId="{AE9EE215-F213-448B-88E5-B624020A372D}" type="presParOf" srcId="{B18A06D7-790A-498E-9CD6-61FC19B391B2}" destId="{FFBAA6DE-2955-485E-A1D0-F90B249F273B}" srcOrd="3" destOrd="0" presId="urn:microsoft.com/office/officeart/2018/2/layout/IconVerticalSolidList"/>
    <dgm:cxn modelId="{4544C48D-A771-49AB-829A-269D12F68ED3}" type="presParOf" srcId="{B18A06D7-790A-498E-9CD6-61FC19B391B2}" destId="{407555AF-7F77-4AA7-8DE9-DE310E980CA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A58870-4764-4F2D-8899-30B63FD0D94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EE3EFB-EFFB-481F-94D0-94D638239A9D}">
      <dgm:prSet/>
      <dgm:spPr/>
      <dgm:t>
        <a:bodyPr/>
        <a:lstStyle/>
        <a:p>
          <a:r>
            <a:rPr lang="en-US"/>
            <a:t>Matrix-scalar multiplication, division</a:t>
          </a:r>
        </a:p>
      </dgm:t>
    </dgm:pt>
    <dgm:pt modelId="{D39AA485-8539-4441-9345-5FAABB081289}" type="parTrans" cxnId="{FDCEB0DC-1337-4FC7-97DA-8D11CCE367C1}">
      <dgm:prSet/>
      <dgm:spPr/>
      <dgm:t>
        <a:bodyPr/>
        <a:lstStyle/>
        <a:p>
          <a:endParaRPr lang="en-US"/>
        </a:p>
      </dgm:t>
    </dgm:pt>
    <dgm:pt modelId="{FB84BEC9-01F1-49D6-A72F-50D6530B2569}" type="sibTrans" cxnId="{FDCEB0DC-1337-4FC7-97DA-8D11CCE367C1}">
      <dgm:prSet/>
      <dgm:spPr/>
      <dgm:t>
        <a:bodyPr/>
        <a:lstStyle/>
        <a:p>
          <a:endParaRPr lang="en-US"/>
        </a:p>
      </dgm:t>
    </dgm:pt>
    <dgm:pt modelId="{50942A64-F377-45A8-B962-81307E2551B8}">
      <dgm:prSet/>
      <dgm:spPr/>
      <dgm:t>
        <a:bodyPr/>
        <a:lstStyle/>
        <a:p>
          <a:r>
            <a:rPr lang="en-US"/>
            <a:t>Matrix-matrix addition, subtraction</a:t>
          </a:r>
        </a:p>
      </dgm:t>
    </dgm:pt>
    <dgm:pt modelId="{FAAEE588-D57C-4924-AD50-F9B9B08AC3D4}" type="parTrans" cxnId="{181BD58D-8F20-4482-A1EA-7F39DBE504ED}">
      <dgm:prSet/>
      <dgm:spPr/>
      <dgm:t>
        <a:bodyPr/>
        <a:lstStyle/>
        <a:p>
          <a:endParaRPr lang="en-US"/>
        </a:p>
      </dgm:t>
    </dgm:pt>
    <dgm:pt modelId="{F6D62144-F146-40F7-B5DF-2FA4D02DC2AB}" type="sibTrans" cxnId="{181BD58D-8F20-4482-A1EA-7F39DBE504ED}">
      <dgm:prSet/>
      <dgm:spPr/>
      <dgm:t>
        <a:bodyPr/>
        <a:lstStyle/>
        <a:p>
          <a:endParaRPr lang="en-US"/>
        </a:p>
      </dgm:t>
    </dgm:pt>
    <dgm:pt modelId="{D0DB2F48-DA2B-4851-8533-11A251CFE20C}">
      <dgm:prSet/>
      <dgm:spPr/>
      <dgm:t>
        <a:bodyPr/>
        <a:lstStyle/>
        <a:p>
          <a:r>
            <a:rPr lang="en-US"/>
            <a:t>Matrix-matrix multiplication</a:t>
          </a:r>
        </a:p>
      </dgm:t>
    </dgm:pt>
    <dgm:pt modelId="{9B9034F6-5C1D-450A-8C48-6F9DEAA62BC6}" type="parTrans" cxnId="{44EA75C5-B91C-41FF-9295-B1578C834949}">
      <dgm:prSet/>
      <dgm:spPr/>
      <dgm:t>
        <a:bodyPr/>
        <a:lstStyle/>
        <a:p>
          <a:endParaRPr lang="en-US"/>
        </a:p>
      </dgm:t>
    </dgm:pt>
    <dgm:pt modelId="{D4D1516D-2228-4C92-897D-0017D6FA51F4}" type="sibTrans" cxnId="{44EA75C5-B91C-41FF-9295-B1578C834949}">
      <dgm:prSet/>
      <dgm:spPr/>
      <dgm:t>
        <a:bodyPr/>
        <a:lstStyle/>
        <a:p>
          <a:endParaRPr lang="en-US"/>
        </a:p>
      </dgm:t>
    </dgm:pt>
    <dgm:pt modelId="{3466F7A3-D835-45F2-8F53-9AC8F2CA8C55}">
      <dgm:prSet/>
      <dgm:spPr/>
      <dgm:t>
        <a:bodyPr/>
        <a:lstStyle/>
        <a:p>
          <a:r>
            <a:rPr lang="en-US" dirty="0"/>
            <a:t>Matrix-vector multiplication</a:t>
          </a:r>
        </a:p>
      </dgm:t>
    </dgm:pt>
    <dgm:pt modelId="{86BE5E85-38BB-43E8-BA3A-F9E9D7830235}" type="parTrans" cxnId="{E022F75D-C4EE-40A6-81F2-64E726AB5771}">
      <dgm:prSet/>
      <dgm:spPr/>
      <dgm:t>
        <a:bodyPr/>
        <a:lstStyle/>
        <a:p>
          <a:endParaRPr lang="th-TH"/>
        </a:p>
      </dgm:t>
    </dgm:pt>
    <dgm:pt modelId="{0303D1E3-9276-4FE5-9300-B4C59D956206}" type="sibTrans" cxnId="{E022F75D-C4EE-40A6-81F2-64E726AB5771}">
      <dgm:prSet/>
      <dgm:spPr/>
      <dgm:t>
        <a:bodyPr/>
        <a:lstStyle/>
        <a:p>
          <a:endParaRPr lang="th-TH"/>
        </a:p>
      </dgm:t>
    </dgm:pt>
    <dgm:pt modelId="{945B1C09-D174-4C29-8A9A-C11055CBFA1F}">
      <dgm:prSet/>
      <dgm:spPr/>
      <dgm:t>
        <a:bodyPr/>
        <a:lstStyle/>
        <a:p>
          <a:r>
            <a:rPr lang="en-US" dirty="0"/>
            <a:t>Transpose of a matrix</a:t>
          </a:r>
        </a:p>
      </dgm:t>
    </dgm:pt>
    <dgm:pt modelId="{F550EFD4-C013-4FA2-9764-079DA3584A6A}" type="parTrans" cxnId="{EB35CF33-BE00-486A-A5CF-DE82A29D6AE8}">
      <dgm:prSet/>
      <dgm:spPr/>
      <dgm:t>
        <a:bodyPr/>
        <a:lstStyle/>
        <a:p>
          <a:endParaRPr lang="th-TH"/>
        </a:p>
      </dgm:t>
    </dgm:pt>
    <dgm:pt modelId="{F256B4A9-0ABE-4D6A-AE9B-BFD2A1A45012}" type="sibTrans" cxnId="{EB35CF33-BE00-486A-A5CF-DE82A29D6AE8}">
      <dgm:prSet/>
      <dgm:spPr/>
      <dgm:t>
        <a:bodyPr/>
        <a:lstStyle/>
        <a:p>
          <a:endParaRPr lang="th-TH"/>
        </a:p>
      </dgm:t>
    </dgm:pt>
    <dgm:pt modelId="{2DB6EC0F-A4AB-42FC-93F2-24DAB0C5C556}">
      <dgm:prSet/>
      <dgm:spPr/>
      <dgm:t>
        <a:bodyPr/>
        <a:lstStyle/>
        <a:p>
          <a:r>
            <a:rPr lang="en-US" dirty="0"/>
            <a:t>Inverse of a matrix</a:t>
          </a:r>
        </a:p>
      </dgm:t>
    </dgm:pt>
    <dgm:pt modelId="{31737485-3336-4AD7-BC20-2A4E83D2F96C}" type="parTrans" cxnId="{7F56FC89-D1F3-45C5-BC23-EB714309043F}">
      <dgm:prSet/>
      <dgm:spPr/>
      <dgm:t>
        <a:bodyPr/>
        <a:lstStyle/>
        <a:p>
          <a:endParaRPr lang="th-TH"/>
        </a:p>
      </dgm:t>
    </dgm:pt>
    <dgm:pt modelId="{F4E3B0DB-D13A-4350-A701-06E64E98A46E}" type="sibTrans" cxnId="{7F56FC89-D1F3-45C5-BC23-EB714309043F}">
      <dgm:prSet/>
      <dgm:spPr/>
      <dgm:t>
        <a:bodyPr/>
        <a:lstStyle/>
        <a:p>
          <a:endParaRPr lang="th-TH"/>
        </a:p>
      </dgm:t>
    </dgm:pt>
    <dgm:pt modelId="{FC94FB86-2609-4F32-A438-6442212CB985}" type="pres">
      <dgm:prSet presAssocID="{E9A58870-4764-4F2D-8899-30B63FD0D94A}" presName="linear" presStyleCnt="0">
        <dgm:presLayoutVars>
          <dgm:animLvl val="lvl"/>
          <dgm:resizeHandles val="exact"/>
        </dgm:presLayoutVars>
      </dgm:prSet>
      <dgm:spPr/>
    </dgm:pt>
    <dgm:pt modelId="{F9FE83AC-D2D3-4479-B86C-ADCC3E0D31E4}" type="pres">
      <dgm:prSet presAssocID="{48EE3EFB-EFFB-481F-94D0-94D638239A9D}" presName="parentText" presStyleLbl="node1" presStyleIdx="0" presStyleCnt="6">
        <dgm:presLayoutVars>
          <dgm:chMax val="0"/>
          <dgm:bulletEnabled val="1"/>
        </dgm:presLayoutVars>
      </dgm:prSet>
      <dgm:spPr/>
    </dgm:pt>
    <dgm:pt modelId="{9142880C-1FE2-479C-97DB-49AFCDFBE923}" type="pres">
      <dgm:prSet presAssocID="{FB84BEC9-01F1-49D6-A72F-50D6530B2569}" presName="spacer" presStyleCnt="0"/>
      <dgm:spPr/>
    </dgm:pt>
    <dgm:pt modelId="{BE226723-2F7C-4B27-82DB-3E65B37B5155}" type="pres">
      <dgm:prSet presAssocID="{50942A64-F377-45A8-B962-81307E2551B8}" presName="parentText" presStyleLbl="node1" presStyleIdx="1" presStyleCnt="6">
        <dgm:presLayoutVars>
          <dgm:chMax val="0"/>
          <dgm:bulletEnabled val="1"/>
        </dgm:presLayoutVars>
      </dgm:prSet>
      <dgm:spPr/>
    </dgm:pt>
    <dgm:pt modelId="{1A281C3B-4FC6-46E6-B5BD-B282B9B257EF}" type="pres">
      <dgm:prSet presAssocID="{F6D62144-F146-40F7-B5DF-2FA4D02DC2AB}" presName="spacer" presStyleCnt="0"/>
      <dgm:spPr/>
    </dgm:pt>
    <dgm:pt modelId="{D163E413-3644-4E01-8575-DF524E36A36F}" type="pres">
      <dgm:prSet presAssocID="{D0DB2F48-DA2B-4851-8533-11A251CFE20C}" presName="parentText" presStyleLbl="node1" presStyleIdx="2" presStyleCnt="6">
        <dgm:presLayoutVars>
          <dgm:chMax val="0"/>
          <dgm:bulletEnabled val="1"/>
        </dgm:presLayoutVars>
      </dgm:prSet>
      <dgm:spPr/>
    </dgm:pt>
    <dgm:pt modelId="{D05F74B0-2CDA-4525-971A-ADC8208747E4}" type="pres">
      <dgm:prSet presAssocID="{D4D1516D-2228-4C92-897D-0017D6FA51F4}" presName="spacer" presStyleCnt="0"/>
      <dgm:spPr/>
    </dgm:pt>
    <dgm:pt modelId="{3472A30D-C860-45E8-9624-6D188E5E7171}" type="pres">
      <dgm:prSet presAssocID="{3466F7A3-D835-45F2-8F53-9AC8F2CA8C55}" presName="parentText" presStyleLbl="node1" presStyleIdx="3" presStyleCnt="6">
        <dgm:presLayoutVars>
          <dgm:chMax val="0"/>
          <dgm:bulletEnabled val="1"/>
        </dgm:presLayoutVars>
      </dgm:prSet>
      <dgm:spPr/>
    </dgm:pt>
    <dgm:pt modelId="{C164D1C0-D1FA-47AD-886A-5437A4F2C217}" type="pres">
      <dgm:prSet presAssocID="{0303D1E3-9276-4FE5-9300-B4C59D956206}" presName="spacer" presStyleCnt="0"/>
      <dgm:spPr/>
    </dgm:pt>
    <dgm:pt modelId="{86F7FB95-1D15-43E1-B8CA-5CAA6309C006}" type="pres">
      <dgm:prSet presAssocID="{945B1C09-D174-4C29-8A9A-C11055CBFA1F}" presName="parentText" presStyleLbl="node1" presStyleIdx="4" presStyleCnt="6">
        <dgm:presLayoutVars>
          <dgm:chMax val="0"/>
          <dgm:bulletEnabled val="1"/>
        </dgm:presLayoutVars>
      </dgm:prSet>
      <dgm:spPr/>
    </dgm:pt>
    <dgm:pt modelId="{41D0B3D2-EE8E-4128-8800-994AF7497692}" type="pres">
      <dgm:prSet presAssocID="{F256B4A9-0ABE-4D6A-AE9B-BFD2A1A45012}" presName="spacer" presStyleCnt="0"/>
      <dgm:spPr/>
    </dgm:pt>
    <dgm:pt modelId="{DA12C81D-EB64-4F2E-9138-9B45A2747095}" type="pres">
      <dgm:prSet presAssocID="{2DB6EC0F-A4AB-42FC-93F2-24DAB0C5C556}" presName="parentText" presStyleLbl="node1" presStyleIdx="5" presStyleCnt="6">
        <dgm:presLayoutVars>
          <dgm:chMax val="0"/>
          <dgm:bulletEnabled val="1"/>
        </dgm:presLayoutVars>
      </dgm:prSet>
      <dgm:spPr/>
    </dgm:pt>
  </dgm:ptLst>
  <dgm:cxnLst>
    <dgm:cxn modelId="{6288EC05-E11B-4D72-AB2E-5E5A6BE3FF58}" type="presOf" srcId="{E9A58870-4764-4F2D-8899-30B63FD0D94A}" destId="{FC94FB86-2609-4F32-A438-6442212CB985}" srcOrd="0" destOrd="0" presId="urn:microsoft.com/office/officeart/2005/8/layout/vList2"/>
    <dgm:cxn modelId="{5A43C919-34D2-4E30-B155-CAFE72A82266}" type="presOf" srcId="{50942A64-F377-45A8-B962-81307E2551B8}" destId="{BE226723-2F7C-4B27-82DB-3E65B37B5155}" srcOrd="0" destOrd="0" presId="urn:microsoft.com/office/officeart/2005/8/layout/vList2"/>
    <dgm:cxn modelId="{953E7C1B-1BBE-4EEA-9C66-2EBE4DCCB3B1}" type="presOf" srcId="{945B1C09-D174-4C29-8A9A-C11055CBFA1F}" destId="{86F7FB95-1D15-43E1-B8CA-5CAA6309C006}" srcOrd="0" destOrd="0" presId="urn:microsoft.com/office/officeart/2005/8/layout/vList2"/>
    <dgm:cxn modelId="{EB35CF33-BE00-486A-A5CF-DE82A29D6AE8}" srcId="{E9A58870-4764-4F2D-8899-30B63FD0D94A}" destId="{945B1C09-D174-4C29-8A9A-C11055CBFA1F}" srcOrd="4" destOrd="0" parTransId="{F550EFD4-C013-4FA2-9764-079DA3584A6A}" sibTransId="{F256B4A9-0ABE-4D6A-AE9B-BFD2A1A45012}"/>
    <dgm:cxn modelId="{E022F75D-C4EE-40A6-81F2-64E726AB5771}" srcId="{E9A58870-4764-4F2D-8899-30B63FD0D94A}" destId="{3466F7A3-D835-45F2-8F53-9AC8F2CA8C55}" srcOrd="3" destOrd="0" parTransId="{86BE5E85-38BB-43E8-BA3A-F9E9D7830235}" sibTransId="{0303D1E3-9276-4FE5-9300-B4C59D956206}"/>
    <dgm:cxn modelId="{7F56FC89-D1F3-45C5-BC23-EB714309043F}" srcId="{E9A58870-4764-4F2D-8899-30B63FD0D94A}" destId="{2DB6EC0F-A4AB-42FC-93F2-24DAB0C5C556}" srcOrd="5" destOrd="0" parTransId="{31737485-3336-4AD7-BC20-2A4E83D2F96C}" sibTransId="{F4E3B0DB-D13A-4350-A701-06E64E98A46E}"/>
    <dgm:cxn modelId="{181BD58D-8F20-4482-A1EA-7F39DBE504ED}" srcId="{E9A58870-4764-4F2D-8899-30B63FD0D94A}" destId="{50942A64-F377-45A8-B962-81307E2551B8}" srcOrd="1" destOrd="0" parTransId="{FAAEE588-D57C-4924-AD50-F9B9B08AC3D4}" sibTransId="{F6D62144-F146-40F7-B5DF-2FA4D02DC2AB}"/>
    <dgm:cxn modelId="{F7E7D59D-81D6-48C2-A37B-C4D079E2290B}" type="presOf" srcId="{2DB6EC0F-A4AB-42FC-93F2-24DAB0C5C556}" destId="{DA12C81D-EB64-4F2E-9138-9B45A2747095}" srcOrd="0" destOrd="0" presId="urn:microsoft.com/office/officeart/2005/8/layout/vList2"/>
    <dgm:cxn modelId="{1A9F46A8-0E77-4081-A977-143472474D7A}" type="presOf" srcId="{D0DB2F48-DA2B-4851-8533-11A251CFE20C}" destId="{D163E413-3644-4E01-8575-DF524E36A36F}" srcOrd="0" destOrd="0" presId="urn:microsoft.com/office/officeart/2005/8/layout/vList2"/>
    <dgm:cxn modelId="{44EA75C5-B91C-41FF-9295-B1578C834949}" srcId="{E9A58870-4764-4F2D-8899-30B63FD0D94A}" destId="{D0DB2F48-DA2B-4851-8533-11A251CFE20C}" srcOrd="2" destOrd="0" parTransId="{9B9034F6-5C1D-450A-8C48-6F9DEAA62BC6}" sibTransId="{D4D1516D-2228-4C92-897D-0017D6FA51F4}"/>
    <dgm:cxn modelId="{FDCEB0DC-1337-4FC7-97DA-8D11CCE367C1}" srcId="{E9A58870-4764-4F2D-8899-30B63FD0D94A}" destId="{48EE3EFB-EFFB-481F-94D0-94D638239A9D}" srcOrd="0" destOrd="0" parTransId="{D39AA485-8539-4441-9345-5FAABB081289}" sibTransId="{FB84BEC9-01F1-49D6-A72F-50D6530B2569}"/>
    <dgm:cxn modelId="{A5B393F6-008C-4B04-BBEC-DDF64B973E10}" type="presOf" srcId="{48EE3EFB-EFFB-481F-94D0-94D638239A9D}" destId="{F9FE83AC-D2D3-4479-B86C-ADCC3E0D31E4}" srcOrd="0" destOrd="0" presId="urn:microsoft.com/office/officeart/2005/8/layout/vList2"/>
    <dgm:cxn modelId="{509E7EFF-314E-42D6-9368-0CF77477F633}" type="presOf" srcId="{3466F7A3-D835-45F2-8F53-9AC8F2CA8C55}" destId="{3472A30D-C860-45E8-9624-6D188E5E7171}" srcOrd="0" destOrd="0" presId="urn:microsoft.com/office/officeart/2005/8/layout/vList2"/>
    <dgm:cxn modelId="{124D0279-4AE4-4124-8091-9ADD329B0C5A}" type="presParOf" srcId="{FC94FB86-2609-4F32-A438-6442212CB985}" destId="{F9FE83AC-D2D3-4479-B86C-ADCC3E0D31E4}" srcOrd="0" destOrd="0" presId="urn:microsoft.com/office/officeart/2005/8/layout/vList2"/>
    <dgm:cxn modelId="{A548F1E5-D242-4D84-AD46-7D8CC0FE77EB}" type="presParOf" srcId="{FC94FB86-2609-4F32-A438-6442212CB985}" destId="{9142880C-1FE2-479C-97DB-49AFCDFBE923}" srcOrd="1" destOrd="0" presId="urn:microsoft.com/office/officeart/2005/8/layout/vList2"/>
    <dgm:cxn modelId="{A1B25150-D6EF-4D0D-98BC-A622BC9E5D63}" type="presParOf" srcId="{FC94FB86-2609-4F32-A438-6442212CB985}" destId="{BE226723-2F7C-4B27-82DB-3E65B37B5155}" srcOrd="2" destOrd="0" presId="urn:microsoft.com/office/officeart/2005/8/layout/vList2"/>
    <dgm:cxn modelId="{5FAAEF63-18A4-4BE8-998D-7CDA7E850EFC}" type="presParOf" srcId="{FC94FB86-2609-4F32-A438-6442212CB985}" destId="{1A281C3B-4FC6-46E6-B5BD-B282B9B257EF}" srcOrd="3" destOrd="0" presId="urn:microsoft.com/office/officeart/2005/8/layout/vList2"/>
    <dgm:cxn modelId="{2EEEA67C-B0B4-4E8A-8D95-D4790948982D}" type="presParOf" srcId="{FC94FB86-2609-4F32-A438-6442212CB985}" destId="{D163E413-3644-4E01-8575-DF524E36A36F}" srcOrd="4" destOrd="0" presId="urn:microsoft.com/office/officeart/2005/8/layout/vList2"/>
    <dgm:cxn modelId="{FBE89FE4-7C9A-4AC4-8FEB-C83AF5FE0771}" type="presParOf" srcId="{FC94FB86-2609-4F32-A438-6442212CB985}" destId="{D05F74B0-2CDA-4525-971A-ADC8208747E4}" srcOrd="5" destOrd="0" presId="urn:microsoft.com/office/officeart/2005/8/layout/vList2"/>
    <dgm:cxn modelId="{D3F45A40-303D-4C56-87D3-DE804C4BF720}" type="presParOf" srcId="{FC94FB86-2609-4F32-A438-6442212CB985}" destId="{3472A30D-C860-45E8-9624-6D188E5E7171}" srcOrd="6" destOrd="0" presId="urn:microsoft.com/office/officeart/2005/8/layout/vList2"/>
    <dgm:cxn modelId="{EAD00B3A-30EA-4EA9-A129-D2A1AAEF41FD}" type="presParOf" srcId="{FC94FB86-2609-4F32-A438-6442212CB985}" destId="{C164D1C0-D1FA-47AD-886A-5437A4F2C217}" srcOrd="7" destOrd="0" presId="urn:microsoft.com/office/officeart/2005/8/layout/vList2"/>
    <dgm:cxn modelId="{4F5C2D56-4D79-41CD-97DA-3CCC0CA0B927}" type="presParOf" srcId="{FC94FB86-2609-4F32-A438-6442212CB985}" destId="{86F7FB95-1D15-43E1-B8CA-5CAA6309C006}" srcOrd="8" destOrd="0" presId="urn:microsoft.com/office/officeart/2005/8/layout/vList2"/>
    <dgm:cxn modelId="{FD16CB24-ABFD-42BB-BC7B-0B295DC544A7}" type="presParOf" srcId="{FC94FB86-2609-4F32-A438-6442212CB985}" destId="{41D0B3D2-EE8E-4128-8800-994AF7497692}" srcOrd="9" destOrd="0" presId="urn:microsoft.com/office/officeart/2005/8/layout/vList2"/>
    <dgm:cxn modelId="{90CA5F7F-5B92-490E-8F28-969DE107DC08}" type="presParOf" srcId="{FC94FB86-2609-4F32-A438-6442212CB985}" destId="{DA12C81D-EB64-4F2E-9138-9B45A274709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501DE5-7E1B-4F4C-8267-D8E64CCC066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A898633-E0D4-4054-AB58-2D2A2362D12B}">
      <dgm:prSet/>
      <dgm:spPr/>
      <dgm:t>
        <a:bodyPr/>
        <a:lstStyle/>
        <a:p>
          <a:r>
            <a:rPr lang="en-US"/>
            <a:t>Linearity - Affine transformations preserve collinearity, meaning that points that lie on a straight line before the transformation will still lie on a straight line after the transformation.</a:t>
          </a:r>
        </a:p>
      </dgm:t>
    </dgm:pt>
    <dgm:pt modelId="{D6EA240A-0C82-4406-A888-8F2495C615D3}" type="parTrans" cxnId="{A5B3666C-F65F-426C-A96D-5A13F62D61AF}">
      <dgm:prSet/>
      <dgm:spPr/>
      <dgm:t>
        <a:bodyPr/>
        <a:lstStyle/>
        <a:p>
          <a:endParaRPr lang="en-US"/>
        </a:p>
      </dgm:t>
    </dgm:pt>
    <dgm:pt modelId="{1E17EF68-44EA-4CA0-AD98-55E74F74F48F}" type="sibTrans" cxnId="{A5B3666C-F65F-426C-A96D-5A13F62D61AF}">
      <dgm:prSet/>
      <dgm:spPr/>
      <dgm:t>
        <a:bodyPr/>
        <a:lstStyle/>
        <a:p>
          <a:endParaRPr lang="en-US"/>
        </a:p>
      </dgm:t>
    </dgm:pt>
    <dgm:pt modelId="{C5D817D4-99AF-4B3D-9271-AD02A0B37872}">
      <dgm:prSet/>
      <dgm:spPr/>
      <dgm:t>
        <a:bodyPr/>
        <a:lstStyle/>
        <a:p>
          <a:r>
            <a:rPr lang="en-US" dirty="0"/>
            <a:t>Parallelism - Parallel lines remain parallel after an affine transformation.</a:t>
          </a:r>
        </a:p>
      </dgm:t>
    </dgm:pt>
    <dgm:pt modelId="{8EE030FD-E174-4FD8-9090-F57588E8B6FB}" type="parTrans" cxnId="{88225569-4DB8-4D8C-8179-73C218E94C9E}">
      <dgm:prSet/>
      <dgm:spPr/>
      <dgm:t>
        <a:bodyPr/>
        <a:lstStyle/>
        <a:p>
          <a:endParaRPr lang="en-US"/>
        </a:p>
      </dgm:t>
    </dgm:pt>
    <dgm:pt modelId="{370C0846-50C1-4951-9476-9B85F483478F}" type="sibTrans" cxnId="{88225569-4DB8-4D8C-8179-73C218E94C9E}">
      <dgm:prSet/>
      <dgm:spPr/>
      <dgm:t>
        <a:bodyPr/>
        <a:lstStyle/>
        <a:p>
          <a:endParaRPr lang="en-US"/>
        </a:p>
      </dgm:t>
    </dgm:pt>
    <dgm:pt modelId="{1E87730C-0DF1-46D7-B787-A0CC5A13BD4C}">
      <dgm:prSet/>
      <dgm:spPr/>
      <dgm:t>
        <a:bodyPr/>
        <a:lstStyle/>
        <a:p>
          <a:r>
            <a:rPr lang="en-US" dirty="0"/>
            <a:t>Preservation of Ratios - Ratios of distances along parallel lines are preserved.</a:t>
          </a:r>
        </a:p>
      </dgm:t>
    </dgm:pt>
    <dgm:pt modelId="{FF62DEFA-484F-417F-92E3-E70A0FB13967}" type="parTrans" cxnId="{0A478C40-63B8-448C-81ED-4EF7BAC365D0}">
      <dgm:prSet/>
      <dgm:spPr/>
      <dgm:t>
        <a:bodyPr/>
        <a:lstStyle/>
        <a:p>
          <a:endParaRPr lang="en-US"/>
        </a:p>
      </dgm:t>
    </dgm:pt>
    <dgm:pt modelId="{15FDB472-C28B-4931-846D-F76C7435AC05}" type="sibTrans" cxnId="{0A478C40-63B8-448C-81ED-4EF7BAC365D0}">
      <dgm:prSet/>
      <dgm:spPr/>
      <dgm:t>
        <a:bodyPr/>
        <a:lstStyle/>
        <a:p>
          <a:endParaRPr lang="en-US"/>
        </a:p>
      </dgm:t>
    </dgm:pt>
    <dgm:pt modelId="{2193A3F1-157B-47FA-8508-14980436F22A}" type="pres">
      <dgm:prSet presAssocID="{EE501DE5-7E1B-4F4C-8267-D8E64CCC0662}" presName="root" presStyleCnt="0">
        <dgm:presLayoutVars>
          <dgm:dir/>
          <dgm:resizeHandles val="exact"/>
        </dgm:presLayoutVars>
      </dgm:prSet>
      <dgm:spPr/>
    </dgm:pt>
    <dgm:pt modelId="{9A71E41C-4DC8-45A1-805A-CE5CEDC8CFB2}" type="pres">
      <dgm:prSet presAssocID="{2A898633-E0D4-4054-AB58-2D2A2362D12B}" presName="compNode" presStyleCnt="0"/>
      <dgm:spPr/>
    </dgm:pt>
    <dgm:pt modelId="{78B4E293-D0A9-490C-8EF7-C992B7F44558}" type="pres">
      <dgm:prSet presAssocID="{2A898633-E0D4-4054-AB58-2D2A2362D12B}" presName="bgRect" presStyleLbl="bgShp" presStyleIdx="0" presStyleCnt="3"/>
      <dgm:spPr/>
    </dgm:pt>
    <dgm:pt modelId="{2905D807-B3E5-45DD-A86A-13196440E1EC}" type="pres">
      <dgm:prSet presAssocID="{2A898633-E0D4-4054-AB58-2D2A2362D12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16DC0B68-15CE-456F-AE24-21AEF2A06262}" type="pres">
      <dgm:prSet presAssocID="{2A898633-E0D4-4054-AB58-2D2A2362D12B}" presName="spaceRect" presStyleCnt="0"/>
      <dgm:spPr/>
    </dgm:pt>
    <dgm:pt modelId="{763DC65B-6037-4C0A-A27B-22C8C77379FE}" type="pres">
      <dgm:prSet presAssocID="{2A898633-E0D4-4054-AB58-2D2A2362D12B}" presName="parTx" presStyleLbl="revTx" presStyleIdx="0" presStyleCnt="3">
        <dgm:presLayoutVars>
          <dgm:chMax val="0"/>
          <dgm:chPref val="0"/>
        </dgm:presLayoutVars>
      </dgm:prSet>
      <dgm:spPr/>
    </dgm:pt>
    <dgm:pt modelId="{60C78444-EF63-4EB5-868A-EAF31E41B939}" type="pres">
      <dgm:prSet presAssocID="{1E17EF68-44EA-4CA0-AD98-55E74F74F48F}" presName="sibTrans" presStyleCnt="0"/>
      <dgm:spPr/>
    </dgm:pt>
    <dgm:pt modelId="{F08B091E-2036-4F0D-B460-3C1ADBD0DC64}" type="pres">
      <dgm:prSet presAssocID="{C5D817D4-99AF-4B3D-9271-AD02A0B37872}" presName="compNode" presStyleCnt="0"/>
      <dgm:spPr/>
    </dgm:pt>
    <dgm:pt modelId="{1C61EAF7-9D38-4799-B26D-41196DECFB46}" type="pres">
      <dgm:prSet presAssocID="{C5D817D4-99AF-4B3D-9271-AD02A0B37872}" presName="bgRect" presStyleLbl="bgShp" presStyleIdx="1" presStyleCnt="3"/>
      <dgm:spPr/>
    </dgm:pt>
    <dgm:pt modelId="{2429AC42-A0B7-4BFB-8833-65AF7E35BBB2}" type="pres">
      <dgm:prSet presAssocID="{C5D817D4-99AF-4B3D-9271-AD02A0B378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FF246005-5EFB-4FCE-9A26-3A30CC7E4FF6}" type="pres">
      <dgm:prSet presAssocID="{C5D817D4-99AF-4B3D-9271-AD02A0B37872}" presName="spaceRect" presStyleCnt="0"/>
      <dgm:spPr/>
    </dgm:pt>
    <dgm:pt modelId="{EA08DE5F-A18E-4543-B188-F94D37C3260C}" type="pres">
      <dgm:prSet presAssocID="{C5D817D4-99AF-4B3D-9271-AD02A0B37872}" presName="parTx" presStyleLbl="revTx" presStyleIdx="1" presStyleCnt="3">
        <dgm:presLayoutVars>
          <dgm:chMax val="0"/>
          <dgm:chPref val="0"/>
        </dgm:presLayoutVars>
      </dgm:prSet>
      <dgm:spPr/>
    </dgm:pt>
    <dgm:pt modelId="{1653AEE5-7C97-45E0-8532-1F1951F7FEB9}" type="pres">
      <dgm:prSet presAssocID="{370C0846-50C1-4951-9476-9B85F483478F}" presName="sibTrans" presStyleCnt="0"/>
      <dgm:spPr/>
    </dgm:pt>
    <dgm:pt modelId="{404DCCE4-4F27-43A6-80ED-41D608E32FA2}" type="pres">
      <dgm:prSet presAssocID="{1E87730C-0DF1-46D7-B787-A0CC5A13BD4C}" presName="compNode" presStyleCnt="0"/>
      <dgm:spPr/>
    </dgm:pt>
    <dgm:pt modelId="{D5FE0BF2-0297-447F-9D3C-4450FDFEE9F1}" type="pres">
      <dgm:prSet presAssocID="{1E87730C-0DF1-46D7-B787-A0CC5A13BD4C}" presName="bgRect" presStyleLbl="bgShp" presStyleIdx="2" presStyleCnt="3"/>
      <dgm:spPr/>
    </dgm:pt>
    <dgm:pt modelId="{B4B67955-E178-4215-A19A-112055E6117B}" type="pres">
      <dgm:prSet presAssocID="{1E87730C-0DF1-46D7-B787-A0CC5A13BD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vron Arrows"/>
        </a:ext>
      </dgm:extLst>
    </dgm:pt>
    <dgm:pt modelId="{A4E8DE41-D11C-4226-B82A-F18E958AF195}" type="pres">
      <dgm:prSet presAssocID="{1E87730C-0DF1-46D7-B787-A0CC5A13BD4C}" presName="spaceRect" presStyleCnt="0"/>
      <dgm:spPr/>
    </dgm:pt>
    <dgm:pt modelId="{63C9C189-0ED4-47CD-8617-DFF1D2CA7A7D}" type="pres">
      <dgm:prSet presAssocID="{1E87730C-0DF1-46D7-B787-A0CC5A13BD4C}" presName="parTx" presStyleLbl="revTx" presStyleIdx="2" presStyleCnt="3">
        <dgm:presLayoutVars>
          <dgm:chMax val="0"/>
          <dgm:chPref val="0"/>
        </dgm:presLayoutVars>
      </dgm:prSet>
      <dgm:spPr/>
    </dgm:pt>
  </dgm:ptLst>
  <dgm:cxnLst>
    <dgm:cxn modelId="{0A478C40-63B8-448C-81ED-4EF7BAC365D0}" srcId="{EE501DE5-7E1B-4F4C-8267-D8E64CCC0662}" destId="{1E87730C-0DF1-46D7-B787-A0CC5A13BD4C}" srcOrd="2" destOrd="0" parTransId="{FF62DEFA-484F-417F-92E3-E70A0FB13967}" sibTransId="{15FDB472-C28B-4931-846D-F76C7435AC05}"/>
    <dgm:cxn modelId="{88225569-4DB8-4D8C-8179-73C218E94C9E}" srcId="{EE501DE5-7E1B-4F4C-8267-D8E64CCC0662}" destId="{C5D817D4-99AF-4B3D-9271-AD02A0B37872}" srcOrd="1" destOrd="0" parTransId="{8EE030FD-E174-4FD8-9090-F57588E8B6FB}" sibTransId="{370C0846-50C1-4951-9476-9B85F483478F}"/>
    <dgm:cxn modelId="{A5B3666C-F65F-426C-A96D-5A13F62D61AF}" srcId="{EE501DE5-7E1B-4F4C-8267-D8E64CCC0662}" destId="{2A898633-E0D4-4054-AB58-2D2A2362D12B}" srcOrd="0" destOrd="0" parTransId="{D6EA240A-0C82-4406-A888-8F2495C615D3}" sibTransId="{1E17EF68-44EA-4CA0-AD98-55E74F74F48F}"/>
    <dgm:cxn modelId="{C0DA4158-A862-4E80-83F3-EAF6B99A6AD5}" type="presOf" srcId="{C5D817D4-99AF-4B3D-9271-AD02A0B37872}" destId="{EA08DE5F-A18E-4543-B188-F94D37C3260C}" srcOrd="0" destOrd="0" presId="urn:microsoft.com/office/officeart/2018/2/layout/IconVerticalSolidList"/>
    <dgm:cxn modelId="{FB9BEF7E-9C1A-493F-B408-374A367865F7}" type="presOf" srcId="{EE501DE5-7E1B-4F4C-8267-D8E64CCC0662}" destId="{2193A3F1-157B-47FA-8508-14980436F22A}" srcOrd="0" destOrd="0" presId="urn:microsoft.com/office/officeart/2018/2/layout/IconVerticalSolidList"/>
    <dgm:cxn modelId="{083EDB8A-BC8C-448B-9DC4-91A50C3D37E9}" type="presOf" srcId="{2A898633-E0D4-4054-AB58-2D2A2362D12B}" destId="{763DC65B-6037-4C0A-A27B-22C8C77379FE}" srcOrd="0" destOrd="0" presId="urn:microsoft.com/office/officeart/2018/2/layout/IconVerticalSolidList"/>
    <dgm:cxn modelId="{B3603DDA-2101-4925-889F-FCC6A58A743F}" type="presOf" srcId="{1E87730C-0DF1-46D7-B787-A0CC5A13BD4C}" destId="{63C9C189-0ED4-47CD-8617-DFF1D2CA7A7D}" srcOrd="0" destOrd="0" presId="urn:microsoft.com/office/officeart/2018/2/layout/IconVerticalSolidList"/>
    <dgm:cxn modelId="{4F49FEF3-BD73-4273-81BB-43B92D6A8BA1}" type="presParOf" srcId="{2193A3F1-157B-47FA-8508-14980436F22A}" destId="{9A71E41C-4DC8-45A1-805A-CE5CEDC8CFB2}" srcOrd="0" destOrd="0" presId="urn:microsoft.com/office/officeart/2018/2/layout/IconVerticalSolidList"/>
    <dgm:cxn modelId="{090C4B09-19DD-4D82-93B9-DE4D274FA2AB}" type="presParOf" srcId="{9A71E41C-4DC8-45A1-805A-CE5CEDC8CFB2}" destId="{78B4E293-D0A9-490C-8EF7-C992B7F44558}" srcOrd="0" destOrd="0" presId="urn:microsoft.com/office/officeart/2018/2/layout/IconVerticalSolidList"/>
    <dgm:cxn modelId="{73854A3C-E982-4986-8E80-BB82053850D4}" type="presParOf" srcId="{9A71E41C-4DC8-45A1-805A-CE5CEDC8CFB2}" destId="{2905D807-B3E5-45DD-A86A-13196440E1EC}" srcOrd="1" destOrd="0" presId="urn:microsoft.com/office/officeart/2018/2/layout/IconVerticalSolidList"/>
    <dgm:cxn modelId="{2AC55BEA-9CF1-4266-AE79-E1C2B6AC6847}" type="presParOf" srcId="{9A71E41C-4DC8-45A1-805A-CE5CEDC8CFB2}" destId="{16DC0B68-15CE-456F-AE24-21AEF2A06262}" srcOrd="2" destOrd="0" presId="urn:microsoft.com/office/officeart/2018/2/layout/IconVerticalSolidList"/>
    <dgm:cxn modelId="{2CB44179-4F71-4A46-80EA-6BC61C648B89}" type="presParOf" srcId="{9A71E41C-4DC8-45A1-805A-CE5CEDC8CFB2}" destId="{763DC65B-6037-4C0A-A27B-22C8C77379FE}" srcOrd="3" destOrd="0" presId="urn:microsoft.com/office/officeart/2018/2/layout/IconVerticalSolidList"/>
    <dgm:cxn modelId="{181809DE-2C63-48B6-84AF-690B23C36743}" type="presParOf" srcId="{2193A3F1-157B-47FA-8508-14980436F22A}" destId="{60C78444-EF63-4EB5-868A-EAF31E41B939}" srcOrd="1" destOrd="0" presId="urn:microsoft.com/office/officeart/2018/2/layout/IconVerticalSolidList"/>
    <dgm:cxn modelId="{CA1D99CA-C8F2-413A-9208-233AFF710E3E}" type="presParOf" srcId="{2193A3F1-157B-47FA-8508-14980436F22A}" destId="{F08B091E-2036-4F0D-B460-3C1ADBD0DC64}" srcOrd="2" destOrd="0" presId="urn:microsoft.com/office/officeart/2018/2/layout/IconVerticalSolidList"/>
    <dgm:cxn modelId="{9C002C8A-5E85-45EA-A02E-03951E1ADF09}" type="presParOf" srcId="{F08B091E-2036-4F0D-B460-3C1ADBD0DC64}" destId="{1C61EAF7-9D38-4799-B26D-41196DECFB46}" srcOrd="0" destOrd="0" presId="urn:microsoft.com/office/officeart/2018/2/layout/IconVerticalSolidList"/>
    <dgm:cxn modelId="{50C5BCBE-D311-408D-8DA9-1AEEF429FD0B}" type="presParOf" srcId="{F08B091E-2036-4F0D-B460-3C1ADBD0DC64}" destId="{2429AC42-A0B7-4BFB-8833-65AF7E35BBB2}" srcOrd="1" destOrd="0" presId="urn:microsoft.com/office/officeart/2018/2/layout/IconVerticalSolidList"/>
    <dgm:cxn modelId="{D2E0C5BE-9D51-400F-842D-29E727F19B9A}" type="presParOf" srcId="{F08B091E-2036-4F0D-B460-3C1ADBD0DC64}" destId="{FF246005-5EFB-4FCE-9A26-3A30CC7E4FF6}" srcOrd="2" destOrd="0" presId="urn:microsoft.com/office/officeart/2018/2/layout/IconVerticalSolidList"/>
    <dgm:cxn modelId="{42AEB58D-9A6A-45A5-AA39-1B0949B7862A}" type="presParOf" srcId="{F08B091E-2036-4F0D-B460-3C1ADBD0DC64}" destId="{EA08DE5F-A18E-4543-B188-F94D37C3260C}" srcOrd="3" destOrd="0" presId="urn:microsoft.com/office/officeart/2018/2/layout/IconVerticalSolidList"/>
    <dgm:cxn modelId="{3C95E3CF-3FCF-41F1-9A31-21CB476CBF19}" type="presParOf" srcId="{2193A3F1-157B-47FA-8508-14980436F22A}" destId="{1653AEE5-7C97-45E0-8532-1F1951F7FEB9}" srcOrd="3" destOrd="0" presId="urn:microsoft.com/office/officeart/2018/2/layout/IconVerticalSolidList"/>
    <dgm:cxn modelId="{EF33003F-3469-4E01-861F-7A8A7EA107DC}" type="presParOf" srcId="{2193A3F1-157B-47FA-8508-14980436F22A}" destId="{404DCCE4-4F27-43A6-80ED-41D608E32FA2}" srcOrd="4" destOrd="0" presId="urn:microsoft.com/office/officeart/2018/2/layout/IconVerticalSolidList"/>
    <dgm:cxn modelId="{2B47EAB3-53AC-4E68-B572-FE3E7D42685E}" type="presParOf" srcId="{404DCCE4-4F27-43A6-80ED-41D608E32FA2}" destId="{D5FE0BF2-0297-447F-9D3C-4450FDFEE9F1}" srcOrd="0" destOrd="0" presId="urn:microsoft.com/office/officeart/2018/2/layout/IconVerticalSolidList"/>
    <dgm:cxn modelId="{98A0A16C-8C31-4D89-8680-2D71FD5783A1}" type="presParOf" srcId="{404DCCE4-4F27-43A6-80ED-41D608E32FA2}" destId="{B4B67955-E178-4215-A19A-112055E6117B}" srcOrd="1" destOrd="0" presId="urn:microsoft.com/office/officeart/2018/2/layout/IconVerticalSolidList"/>
    <dgm:cxn modelId="{792A4D8B-9985-478E-B133-183D170A319F}" type="presParOf" srcId="{404DCCE4-4F27-43A6-80ED-41D608E32FA2}" destId="{A4E8DE41-D11C-4226-B82A-F18E958AF195}" srcOrd="2" destOrd="0" presId="urn:microsoft.com/office/officeart/2018/2/layout/IconVerticalSolidList"/>
    <dgm:cxn modelId="{840F4A71-C104-41D5-95AD-D4C142DE7931}" type="presParOf" srcId="{404DCCE4-4F27-43A6-80ED-41D608E32FA2}" destId="{63C9C189-0ED4-47CD-8617-DFF1D2CA7A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51EB43-46A6-41A0-BA01-C3F387451763}" type="doc">
      <dgm:prSet loTypeId="urn:microsoft.com/office/officeart/2018/layout/CircleProcess" loCatId="simpleprocesssa" qsTypeId="urn:microsoft.com/office/officeart/2005/8/quickstyle/simple1" qsCatId="simple" csTypeId="urn:microsoft.com/office/officeart/2005/8/colors/colorful1" csCatId="colorful"/>
      <dgm:spPr/>
      <dgm:t>
        <a:bodyPr/>
        <a:lstStyle/>
        <a:p>
          <a:endParaRPr lang="en-US"/>
        </a:p>
      </dgm:t>
    </dgm:pt>
    <dgm:pt modelId="{332E473E-8DA4-4C79-A5AF-5A0F54FC2101}">
      <dgm:prSet custT="1"/>
      <dgm:spPr/>
      <dgm:t>
        <a:bodyPr/>
        <a:lstStyle/>
        <a:p>
          <a:r>
            <a:rPr lang="en-US" sz="2400" dirty="0"/>
            <a:t>Vector operations</a:t>
          </a:r>
        </a:p>
      </dgm:t>
    </dgm:pt>
    <dgm:pt modelId="{BDECB73B-B939-41CE-A97B-4495CC6DD09A}" type="parTrans" cxnId="{AC1DFA4E-CD27-4FEC-9DE1-82B8B7B6CBEE}">
      <dgm:prSet/>
      <dgm:spPr/>
      <dgm:t>
        <a:bodyPr/>
        <a:lstStyle/>
        <a:p>
          <a:endParaRPr lang="en-US"/>
        </a:p>
      </dgm:t>
    </dgm:pt>
    <dgm:pt modelId="{0C14AD85-4F9A-4235-B0DE-695C0B09F24F}" type="sibTrans" cxnId="{AC1DFA4E-CD27-4FEC-9DE1-82B8B7B6CBEE}">
      <dgm:prSet/>
      <dgm:spPr/>
      <dgm:t>
        <a:bodyPr/>
        <a:lstStyle/>
        <a:p>
          <a:endParaRPr lang="en-US"/>
        </a:p>
      </dgm:t>
    </dgm:pt>
    <dgm:pt modelId="{780D8E4A-BBC8-4092-B658-8B7C0CED1CFE}">
      <dgm:prSet custT="1"/>
      <dgm:spPr/>
      <dgm:t>
        <a:bodyPr/>
        <a:lstStyle/>
        <a:p>
          <a:r>
            <a:rPr lang="en-US" sz="2400"/>
            <a:t>Matrix operations</a:t>
          </a:r>
        </a:p>
      </dgm:t>
    </dgm:pt>
    <dgm:pt modelId="{B7E90989-1AEB-41B7-A815-CCDEDD4132DA}" type="parTrans" cxnId="{23AE06E4-11BE-451F-8D0C-0F88AC04B8AF}">
      <dgm:prSet/>
      <dgm:spPr/>
      <dgm:t>
        <a:bodyPr/>
        <a:lstStyle/>
        <a:p>
          <a:endParaRPr lang="en-US"/>
        </a:p>
      </dgm:t>
    </dgm:pt>
    <dgm:pt modelId="{C9EC2145-4DF2-499B-A91F-C2D3C2823B07}" type="sibTrans" cxnId="{23AE06E4-11BE-451F-8D0C-0F88AC04B8AF}">
      <dgm:prSet/>
      <dgm:spPr/>
      <dgm:t>
        <a:bodyPr/>
        <a:lstStyle/>
        <a:p>
          <a:endParaRPr lang="en-US"/>
        </a:p>
      </dgm:t>
    </dgm:pt>
    <dgm:pt modelId="{B11B9543-F4DA-4555-BF04-3F98FA7084CC}">
      <dgm:prSet custT="1"/>
      <dgm:spPr/>
      <dgm:t>
        <a:bodyPr/>
        <a:lstStyle/>
        <a:p>
          <a:r>
            <a:rPr lang="en-US" sz="2400"/>
            <a:t>Affine transformations</a:t>
          </a:r>
        </a:p>
      </dgm:t>
    </dgm:pt>
    <dgm:pt modelId="{27E48CBF-9F84-4AA2-9185-34D694C46780}" type="parTrans" cxnId="{01930104-A9EC-4D90-9D3B-23363F41068A}">
      <dgm:prSet/>
      <dgm:spPr/>
      <dgm:t>
        <a:bodyPr/>
        <a:lstStyle/>
        <a:p>
          <a:endParaRPr lang="en-US"/>
        </a:p>
      </dgm:t>
    </dgm:pt>
    <dgm:pt modelId="{EDF83236-41BA-4B0B-9BA4-658FC3AEBC2A}" type="sibTrans" cxnId="{01930104-A9EC-4D90-9D3B-23363F41068A}">
      <dgm:prSet/>
      <dgm:spPr/>
      <dgm:t>
        <a:bodyPr/>
        <a:lstStyle/>
        <a:p>
          <a:endParaRPr lang="en-US"/>
        </a:p>
      </dgm:t>
    </dgm:pt>
    <dgm:pt modelId="{FAC7A3D7-5D8B-4F13-ABB3-19BBA2D84433}">
      <dgm:prSet custT="1"/>
      <dgm:spPr/>
      <dgm:t>
        <a:bodyPr/>
        <a:lstStyle/>
        <a:p>
          <a:r>
            <a:rPr lang="en-US" sz="2400" dirty="0"/>
            <a:t>GLM</a:t>
          </a:r>
        </a:p>
      </dgm:t>
    </dgm:pt>
    <dgm:pt modelId="{71AA92C8-414B-43F4-A92F-5EF9AAFEE624}" type="parTrans" cxnId="{899CC6CD-5E6A-4087-A357-6C7D1677D8D3}">
      <dgm:prSet/>
      <dgm:spPr/>
      <dgm:t>
        <a:bodyPr/>
        <a:lstStyle/>
        <a:p>
          <a:endParaRPr lang="en-US"/>
        </a:p>
      </dgm:t>
    </dgm:pt>
    <dgm:pt modelId="{D98BE95B-D707-448B-85FB-0D3D2D28C957}" type="sibTrans" cxnId="{899CC6CD-5E6A-4087-A357-6C7D1677D8D3}">
      <dgm:prSet/>
      <dgm:spPr/>
      <dgm:t>
        <a:bodyPr/>
        <a:lstStyle/>
        <a:p>
          <a:endParaRPr lang="en-US"/>
        </a:p>
      </dgm:t>
    </dgm:pt>
    <dgm:pt modelId="{5E7D2DF5-5DA5-4DF0-B8DD-315DEA1A18EA}" type="pres">
      <dgm:prSet presAssocID="{B051EB43-46A6-41A0-BA01-C3F387451763}" presName="Name0" presStyleCnt="0">
        <dgm:presLayoutVars>
          <dgm:chMax val="11"/>
          <dgm:chPref val="11"/>
          <dgm:dir/>
          <dgm:resizeHandles/>
        </dgm:presLayoutVars>
      </dgm:prSet>
      <dgm:spPr/>
    </dgm:pt>
    <dgm:pt modelId="{C2C37E65-B10D-49E0-8E6C-6B00DD6AC207}" type="pres">
      <dgm:prSet presAssocID="{FAC7A3D7-5D8B-4F13-ABB3-19BBA2D84433}" presName="Accent4" presStyleCnt="0"/>
      <dgm:spPr/>
    </dgm:pt>
    <dgm:pt modelId="{2F7C797F-F06B-46FE-B0A3-643061FC8064}" type="pres">
      <dgm:prSet presAssocID="{FAC7A3D7-5D8B-4F13-ABB3-19BBA2D84433}" presName="Accent" presStyleLbl="node1" presStyleIdx="0" presStyleCnt="8"/>
      <dgm:spPr/>
    </dgm:pt>
    <dgm:pt modelId="{A0AE8525-424B-41E7-8A88-CEB6125CBAB7}" type="pres">
      <dgm:prSet presAssocID="{FAC7A3D7-5D8B-4F13-ABB3-19BBA2D84433}" presName="ParentBackground4" presStyleCnt="0"/>
      <dgm:spPr/>
    </dgm:pt>
    <dgm:pt modelId="{2AF500F8-B74D-4ACD-8A99-E4821CDF9392}" type="pres">
      <dgm:prSet presAssocID="{FAC7A3D7-5D8B-4F13-ABB3-19BBA2D84433}" presName="ParentBackground" presStyleLbl="node1" presStyleIdx="1" presStyleCnt="8"/>
      <dgm:spPr/>
    </dgm:pt>
    <dgm:pt modelId="{579E4C34-455F-4CFB-84F7-A40C27FADF8C}" type="pres">
      <dgm:prSet presAssocID="{FAC7A3D7-5D8B-4F13-ABB3-19BBA2D84433}" presName="Parent4" presStyleLbl="fgAcc0" presStyleIdx="0" presStyleCnt="0">
        <dgm:presLayoutVars>
          <dgm:chMax val="1"/>
          <dgm:chPref val="1"/>
          <dgm:bulletEnabled val="1"/>
        </dgm:presLayoutVars>
      </dgm:prSet>
      <dgm:spPr/>
    </dgm:pt>
    <dgm:pt modelId="{BD82835D-E7B7-49F0-B223-37FAE34F1816}" type="pres">
      <dgm:prSet presAssocID="{B11B9543-F4DA-4555-BF04-3F98FA7084CC}" presName="Accent3" presStyleCnt="0"/>
      <dgm:spPr/>
    </dgm:pt>
    <dgm:pt modelId="{103C34FB-CA2C-417A-B3D4-36D8F07D54C7}" type="pres">
      <dgm:prSet presAssocID="{B11B9543-F4DA-4555-BF04-3F98FA7084CC}" presName="Accent" presStyleLbl="node1" presStyleIdx="2" presStyleCnt="8"/>
      <dgm:spPr/>
    </dgm:pt>
    <dgm:pt modelId="{AAA8D4FC-E821-4719-9AA5-61890AAA1638}" type="pres">
      <dgm:prSet presAssocID="{B11B9543-F4DA-4555-BF04-3F98FA7084CC}" presName="ParentBackground3" presStyleCnt="0"/>
      <dgm:spPr/>
    </dgm:pt>
    <dgm:pt modelId="{C09577DC-876E-44F9-83BB-F5A34A931185}" type="pres">
      <dgm:prSet presAssocID="{B11B9543-F4DA-4555-BF04-3F98FA7084CC}" presName="ParentBackground" presStyleLbl="node1" presStyleIdx="3" presStyleCnt="8"/>
      <dgm:spPr/>
    </dgm:pt>
    <dgm:pt modelId="{F7963463-E184-4127-9F89-2C4576E445C1}" type="pres">
      <dgm:prSet presAssocID="{B11B9543-F4DA-4555-BF04-3F98FA7084CC}" presName="Parent3" presStyleLbl="fgAcc0" presStyleIdx="0" presStyleCnt="0">
        <dgm:presLayoutVars>
          <dgm:chMax val="1"/>
          <dgm:chPref val="1"/>
          <dgm:bulletEnabled val="1"/>
        </dgm:presLayoutVars>
      </dgm:prSet>
      <dgm:spPr/>
    </dgm:pt>
    <dgm:pt modelId="{19028AC7-F42C-47A0-8A2E-DD8A6DE389EB}" type="pres">
      <dgm:prSet presAssocID="{780D8E4A-BBC8-4092-B658-8B7C0CED1CFE}" presName="Accent2" presStyleCnt="0"/>
      <dgm:spPr/>
    </dgm:pt>
    <dgm:pt modelId="{8867BE56-689A-4488-A36E-51C1AFB6D359}" type="pres">
      <dgm:prSet presAssocID="{780D8E4A-BBC8-4092-B658-8B7C0CED1CFE}" presName="Accent" presStyleLbl="node1" presStyleIdx="4" presStyleCnt="8"/>
      <dgm:spPr/>
    </dgm:pt>
    <dgm:pt modelId="{F68E4154-9833-4A66-8A93-A5F554AB4ADA}" type="pres">
      <dgm:prSet presAssocID="{780D8E4A-BBC8-4092-B658-8B7C0CED1CFE}" presName="ParentBackground2" presStyleCnt="0"/>
      <dgm:spPr/>
    </dgm:pt>
    <dgm:pt modelId="{723EF4E0-B608-4307-8A87-F448E09DFB9F}" type="pres">
      <dgm:prSet presAssocID="{780D8E4A-BBC8-4092-B658-8B7C0CED1CFE}" presName="ParentBackground" presStyleLbl="node1" presStyleIdx="5" presStyleCnt="8"/>
      <dgm:spPr/>
    </dgm:pt>
    <dgm:pt modelId="{307CB703-6A66-4CE5-9BF3-4BD93249C570}" type="pres">
      <dgm:prSet presAssocID="{780D8E4A-BBC8-4092-B658-8B7C0CED1CFE}" presName="Parent2" presStyleLbl="fgAcc0" presStyleIdx="0" presStyleCnt="0">
        <dgm:presLayoutVars>
          <dgm:chMax val="1"/>
          <dgm:chPref val="1"/>
          <dgm:bulletEnabled val="1"/>
        </dgm:presLayoutVars>
      </dgm:prSet>
      <dgm:spPr/>
    </dgm:pt>
    <dgm:pt modelId="{1015665F-1D8D-460E-9F3A-C4E8F8C4841E}" type="pres">
      <dgm:prSet presAssocID="{332E473E-8DA4-4C79-A5AF-5A0F54FC2101}" presName="Accent1" presStyleCnt="0"/>
      <dgm:spPr/>
    </dgm:pt>
    <dgm:pt modelId="{F6116FB0-F479-4AD7-900A-4217E55C18E9}" type="pres">
      <dgm:prSet presAssocID="{332E473E-8DA4-4C79-A5AF-5A0F54FC2101}" presName="Accent" presStyleLbl="node1" presStyleIdx="6" presStyleCnt="8"/>
      <dgm:spPr/>
    </dgm:pt>
    <dgm:pt modelId="{664DBF41-5932-4C47-8634-511BB357C403}" type="pres">
      <dgm:prSet presAssocID="{332E473E-8DA4-4C79-A5AF-5A0F54FC2101}" presName="ParentBackground1" presStyleCnt="0"/>
      <dgm:spPr/>
    </dgm:pt>
    <dgm:pt modelId="{92F7F734-81F6-4044-98B5-D6B3B285A1C3}" type="pres">
      <dgm:prSet presAssocID="{332E473E-8DA4-4C79-A5AF-5A0F54FC2101}" presName="ParentBackground" presStyleLbl="node1" presStyleIdx="7" presStyleCnt="8"/>
      <dgm:spPr/>
    </dgm:pt>
    <dgm:pt modelId="{8E3BC42F-A8D5-431C-AB89-BAD48C7B55C5}" type="pres">
      <dgm:prSet presAssocID="{332E473E-8DA4-4C79-A5AF-5A0F54FC2101}" presName="Parent1" presStyleLbl="fgAcc0" presStyleIdx="0" presStyleCnt="0">
        <dgm:presLayoutVars>
          <dgm:chMax val="1"/>
          <dgm:chPref val="1"/>
          <dgm:bulletEnabled val="1"/>
        </dgm:presLayoutVars>
      </dgm:prSet>
      <dgm:spPr/>
    </dgm:pt>
  </dgm:ptLst>
  <dgm:cxnLst>
    <dgm:cxn modelId="{01930104-A9EC-4D90-9D3B-23363F41068A}" srcId="{B051EB43-46A6-41A0-BA01-C3F387451763}" destId="{B11B9543-F4DA-4555-BF04-3F98FA7084CC}" srcOrd="2" destOrd="0" parTransId="{27E48CBF-9F84-4AA2-9185-34D694C46780}" sibTransId="{EDF83236-41BA-4B0B-9BA4-658FC3AEBC2A}"/>
    <dgm:cxn modelId="{FC75230C-55EB-43B8-BFBC-805099088F39}" type="presOf" srcId="{332E473E-8DA4-4C79-A5AF-5A0F54FC2101}" destId="{92F7F734-81F6-4044-98B5-D6B3B285A1C3}" srcOrd="0" destOrd="0" presId="urn:microsoft.com/office/officeart/2018/layout/CircleProcess"/>
    <dgm:cxn modelId="{0B0F082B-165A-41D7-B733-A7233C0920BB}" type="presOf" srcId="{780D8E4A-BBC8-4092-B658-8B7C0CED1CFE}" destId="{723EF4E0-B608-4307-8A87-F448E09DFB9F}" srcOrd="0" destOrd="0" presId="urn:microsoft.com/office/officeart/2018/layout/CircleProcess"/>
    <dgm:cxn modelId="{1CA35236-74FF-4FAD-AEAD-72B2B587BCBA}" type="presOf" srcId="{B11B9543-F4DA-4555-BF04-3F98FA7084CC}" destId="{C09577DC-876E-44F9-83BB-F5A34A931185}" srcOrd="0" destOrd="0" presId="urn:microsoft.com/office/officeart/2018/layout/CircleProcess"/>
    <dgm:cxn modelId="{1D214560-AF06-414A-A743-4F8D6D3E9EC2}" type="presOf" srcId="{780D8E4A-BBC8-4092-B658-8B7C0CED1CFE}" destId="{307CB703-6A66-4CE5-9BF3-4BD93249C570}" srcOrd="1" destOrd="0" presId="urn:microsoft.com/office/officeart/2018/layout/CircleProcess"/>
    <dgm:cxn modelId="{AC1DFA4E-CD27-4FEC-9DE1-82B8B7B6CBEE}" srcId="{B051EB43-46A6-41A0-BA01-C3F387451763}" destId="{332E473E-8DA4-4C79-A5AF-5A0F54FC2101}" srcOrd="0" destOrd="0" parTransId="{BDECB73B-B939-41CE-A97B-4495CC6DD09A}" sibTransId="{0C14AD85-4F9A-4235-B0DE-695C0B09F24F}"/>
    <dgm:cxn modelId="{BDE84A59-C19D-4C20-B59A-FCE3548B5E92}" type="presOf" srcId="{FAC7A3D7-5D8B-4F13-ABB3-19BBA2D84433}" destId="{579E4C34-455F-4CFB-84F7-A40C27FADF8C}" srcOrd="1" destOrd="0" presId="urn:microsoft.com/office/officeart/2018/layout/CircleProcess"/>
    <dgm:cxn modelId="{FF6D83A0-AA5C-4108-9A2D-ADE2E1CF45EE}" type="presOf" srcId="{B11B9543-F4DA-4555-BF04-3F98FA7084CC}" destId="{F7963463-E184-4127-9F89-2C4576E445C1}" srcOrd="1" destOrd="0" presId="urn:microsoft.com/office/officeart/2018/layout/CircleProcess"/>
    <dgm:cxn modelId="{CC1542A6-12E1-4C71-8E4B-EC6E2B29853A}" type="presOf" srcId="{FAC7A3D7-5D8B-4F13-ABB3-19BBA2D84433}" destId="{2AF500F8-B74D-4ACD-8A99-E4821CDF9392}" srcOrd="0" destOrd="0" presId="urn:microsoft.com/office/officeart/2018/layout/CircleProcess"/>
    <dgm:cxn modelId="{899CC6CD-5E6A-4087-A357-6C7D1677D8D3}" srcId="{B051EB43-46A6-41A0-BA01-C3F387451763}" destId="{FAC7A3D7-5D8B-4F13-ABB3-19BBA2D84433}" srcOrd="3" destOrd="0" parTransId="{71AA92C8-414B-43F4-A92F-5EF9AAFEE624}" sibTransId="{D98BE95B-D707-448B-85FB-0D3D2D28C957}"/>
    <dgm:cxn modelId="{810202D9-CF87-4824-BB4B-6F88B67807A8}" type="presOf" srcId="{B051EB43-46A6-41A0-BA01-C3F387451763}" destId="{5E7D2DF5-5DA5-4DF0-B8DD-315DEA1A18EA}" srcOrd="0" destOrd="0" presId="urn:microsoft.com/office/officeart/2018/layout/CircleProcess"/>
    <dgm:cxn modelId="{23AE06E4-11BE-451F-8D0C-0F88AC04B8AF}" srcId="{B051EB43-46A6-41A0-BA01-C3F387451763}" destId="{780D8E4A-BBC8-4092-B658-8B7C0CED1CFE}" srcOrd="1" destOrd="0" parTransId="{B7E90989-1AEB-41B7-A815-CCDEDD4132DA}" sibTransId="{C9EC2145-4DF2-499B-A91F-C2D3C2823B07}"/>
    <dgm:cxn modelId="{88AF36F5-4A44-4C07-991C-F6B18AB9FB59}" type="presOf" srcId="{332E473E-8DA4-4C79-A5AF-5A0F54FC2101}" destId="{8E3BC42F-A8D5-431C-AB89-BAD48C7B55C5}" srcOrd="1" destOrd="0" presId="urn:microsoft.com/office/officeart/2018/layout/CircleProcess"/>
    <dgm:cxn modelId="{988CB80D-8150-43BC-A816-6E7D4FFA6B71}" type="presParOf" srcId="{5E7D2DF5-5DA5-4DF0-B8DD-315DEA1A18EA}" destId="{C2C37E65-B10D-49E0-8E6C-6B00DD6AC207}" srcOrd="0" destOrd="0" presId="urn:microsoft.com/office/officeart/2018/layout/CircleProcess"/>
    <dgm:cxn modelId="{73476AF9-6D42-43B4-BD5E-74AAEED7E213}" type="presParOf" srcId="{C2C37E65-B10D-49E0-8E6C-6B00DD6AC207}" destId="{2F7C797F-F06B-46FE-B0A3-643061FC8064}" srcOrd="0" destOrd="0" presId="urn:microsoft.com/office/officeart/2018/layout/CircleProcess"/>
    <dgm:cxn modelId="{449360DD-88D8-4ADF-B90E-EE99054D4794}" type="presParOf" srcId="{5E7D2DF5-5DA5-4DF0-B8DD-315DEA1A18EA}" destId="{A0AE8525-424B-41E7-8A88-CEB6125CBAB7}" srcOrd="1" destOrd="0" presId="urn:microsoft.com/office/officeart/2018/layout/CircleProcess"/>
    <dgm:cxn modelId="{F857DA65-53F8-4FF7-AB79-625B7F830614}" type="presParOf" srcId="{A0AE8525-424B-41E7-8A88-CEB6125CBAB7}" destId="{2AF500F8-B74D-4ACD-8A99-E4821CDF9392}" srcOrd="0" destOrd="0" presId="urn:microsoft.com/office/officeart/2018/layout/CircleProcess"/>
    <dgm:cxn modelId="{D99D13E1-A7E2-4E7B-AAA1-23E44DA3BF20}" type="presParOf" srcId="{5E7D2DF5-5DA5-4DF0-B8DD-315DEA1A18EA}" destId="{579E4C34-455F-4CFB-84F7-A40C27FADF8C}" srcOrd="2" destOrd="0" presId="urn:microsoft.com/office/officeart/2018/layout/CircleProcess"/>
    <dgm:cxn modelId="{73DE3503-3628-49F1-8D89-50C506EDDE3A}" type="presParOf" srcId="{5E7D2DF5-5DA5-4DF0-B8DD-315DEA1A18EA}" destId="{BD82835D-E7B7-49F0-B223-37FAE34F1816}" srcOrd="3" destOrd="0" presId="urn:microsoft.com/office/officeart/2018/layout/CircleProcess"/>
    <dgm:cxn modelId="{9DC5F8DF-98E6-4F46-8840-AE2C461D3D03}" type="presParOf" srcId="{BD82835D-E7B7-49F0-B223-37FAE34F1816}" destId="{103C34FB-CA2C-417A-B3D4-36D8F07D54C7}" srcOrd="0" destOrd="0" presId="urn:microsoft.com/office/officeart/2018/layout/CircleProcess"/>
    <dgm:cxn modelId="{54EB2694-321F-48C3-A647-D27D4DA58864}" type="presParOf" srcId="{5E7D2DF5-5DA5-4DF0-B8DD-315DEA1A18EA}" destId="{AAA8D4FC-E821-4719-9AA5-61890AAA1638}" srcOrd="4" destOrd="0" presId="urn:microsoft.com/office/officeart/2018/layout/CircleProcess"/>
    <dgm:cxn modelId="{5C2E7DA1-4D0A-47C7-AAAE-3D42980C7D9B}" type="presParOf" srcId="{AAA8D4FC-E821-4719-9AA5-61890AAA1638}" destId="{C09577DC-876E-44F9-83BB-F5A34A931185}" srcOrd="0" destOrd="0" presId="urn:microsoft.com/office/officeart/2018/layout/CircleProcess"/>
    <dgm:cxn modelId="{BDECEAD3-01BF-4F8E-839E-07B34EF5B6A4}" type="presParOf" srcId="{5E7D2DF5-5DA5-4DF0-B8DD-315DEA1A18EA}" destId="{F7963463-E184-4127-9F89-2C4576E445C1}" srcOrd="5" destOrd="0" presId="urn:microsoft.com/office/officeart/2018/layout/CircleProcess"/>
    <dgm:cxn modelId="{13029BDE-B8BB-4109-84FF-AEA38DFE4615}" type="presParOf" srcId="{5E7D2DF5-5DA5-4DF0-B8DD-315DEA1A18EA}" destId="{19028AC7-F42C-47A0-8A2E-DD8A6DE389EB}" srcOrd="6" destOrd="0" presId="urn:microsoft.com/office/officeart/2018/layout/CircleProcess"/>
    <dgm:cxn modelId="{E4D933FB-38C9-4A66-AED0-0A23EC36A2DE}" type="presParOf" srcId="{19028AC7-F42C-47A0-8A2E-DD8A6DE389EB}" destId="{8867BE56-689A-4488-A36E-51C1AFB6D359}" srcOrd="0" destOrd="0" presId="urn:microsoft.com/office/officeart/2018/layout/CircleProcess"/>
    <dgm:cxn modelId="{4288949D-EF40-4454-9FC0-D447F954E12F}" type="presParOf" srcId="{5E7D2DF5-5DA5-4DF0-B8DD-315DEA1A18EA}" destId="{F68E4154-9833-4A66-8A93-A5F554AB4ADA}" srcOrd="7" destOrd="0" presId="urn:microsoft.com/office/officeart/2018/layout/CircleProcess"/>
    <dgm:cxn modelId="{9CCC9550-2F7D-424B-A63E-CACC114884B0}" type="presParOf" srcId="{F68E4154-9833-4A66-8A93-A5F554AB4ADA}" destId="{723EF4E0-B608-4307-8A87-F448E09DFB9F}" srcOrd="0" destOrd="0" presId="urn:microsoft.com/office/officeart/2018/layout/CircleProcess"/>
    <dgm:cxn modelId="{707ED3B0-14ED-4AD1-9704-1296A4DC020F}" type="presParOf" srcId="{5E7D2DF5-5DA5-4DF0-B8DD-315DEA1A18EA}" destId="{307CB703-6A66-4CE5-9BF3-4BD93249C570}" srcOrd="8" destOrd="0" presId="urn:microsoft.com/office/officeart/2018/layout/CircleProcess"/>
    <dgm:cxn modelId="{70B795B1-7BBA-43D7-94D8-E29527371E98}" type="presParOf" srcId="{5E7D2DF5-5DA5-4DF0-B8DD-315DEA1A18EA}" destId="{1015665F-1D8D-460E-9F3A-C4E8F8C4841E}" srcOrd="9" destOrd="0" presId="urn:microsoft.com/office/officeart/2018/layout/CircleProcess"/>
    <dgm:cxn modelId="{02F8345E-EBAE-47BF-A8B7-38D806AB0CF8}" type="presParOf" srcId="{1015665F-1D8D-460E-9F3A-C4E8F8C4841E}" destId="{F6116FB0-F479-4AD7-900A-4217E55C18E9}" srcOrd="0" destOrd="0" presId="urn:microsoft.com/office/officeart/2018/layout/CircleProcess"/>
    <dgm:cxn modelId="{0E1023AB-4565-40DE-95A6-066B5CA5DB51}" type="presParOf" srcId="{5E7D2DF5-5DA5-4DF0-B8DD-315DEA1A18EA}" destId="{664DBF41-5932-4C47-8634-511BB357C403}" srcOrd="10" destOrd="0" presId="urn:microsoft.com/office/officeart/2018/layout/CircleProcess"/>
    <dgm:cxn modelId="{59AA39DC-25F3-44BB-82AE-CB6B12C9A61A}" type="presParOf" srcId="{664DBF41-5932-4C47-8634-511BB357C403}" destId="{92F7F734-81F6-4044-98B5-D6B3B285A1C3}" srcOrd="0" destOrd="0" presId="urn:microsoft.com/office/officeart/2018/layout/CircleProcess"/>
    <dgm:cxn modelId="{CEE13865-2169-4CF1-8D4F-1EFA5A03384F}" type="presParOf" srcId="{5E7D2DF5-5DA5-4DF0-B8DD-315DEA1A18EA}" destId="{8E3BC42F-A8D5-431C-AB89-BAD48C7B55C5}" srcOrd="11"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98FCC0-8102-4BA4-ACA8-94350B011F45}"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84D96CA7-AD26-42A3-A4A9-CDE981FA6331}">
      <dgm:prSet/>
      <dgm:spPr/>
      <dgm:t>
        <a:bodyPr/>
        <a:lstStyle/>
        <a:p>
          <a:pPr>
            <a:defRPr cap="all"/>
          </a:pPr>
          <a:r>
            <a:rPr lang="en-US"/>
            <a:t>Local space (or Object space)</a:t>
          </a:r>
        </a:p>
      </dgm:t>
    </dgm:pt>
    <dgm:pt modelId="{742C761E-4C3B-4B90-AC17-2C49B9496B82}" type="parTrans" cxnId="{49923F5B-6001-4A57-85DF-C90524BE5982}">
      <dgm:prSet/>
      <dgm:spPr/>
      <dgm:t>
        <a:bodyPr/>
        <a:lstStyle/>
        <a:p>
          <a:endParaRPr lang="en-US"/>
        </a:p>
      </dgm:t>
    </dgm:pt>
    <dgm:pt modelId="{2D348ED9-282F-40A5-93CB-298CB484EE51}" type="sibTrans" cxnId="{49923F5B-6001-4A57-85DF-C90524BE5982}">
      <dgm:prSet/>
      <dgm:spPr/>
      <dgm:t>
        <a:bodyPr/>
        <a:lstStyle/>
        <a:p>
          <a:endParaRPr lang="en-US"/>
        </a:p>
      </dgm:t>
    </dgm:pt>
    <dgm:pt modelId="{3A634AE4-B603-42F1-96A2-B35D355B095B}">
      <dgm:prSet/>
      <dgm:spPr/>
      <dgm:t>
        <a:bodyPr/>
        <a:lstStyle/>
        <a:p>
          <a:pPr>
            <a:defRPr cap="all"/>
          </a:pPr>
          <a:r>
            <a:rPr lang="en-US"/>
            <a:t>World space</a:t>
          </a:r>
        </a:p>
      </dgm:t>
    </dgm:pt>
    <dgm:pt modelId="{9BD5D7CB-9D2B-4FD6-AE14-EDA3624FA760}" type="parTrans" cxnId="{96423B50-9E8A-4671-B3CB-5424F2704679}">
      <dgm:prSet/>
      <dgm:spPr/>
      <dgm:t>
        <a:bodyPr/>
        <a:lstStyle/>
        <a:p>
          <a:endParaRPr lang="en-US"/>
        </a:p>
      </dgm:t>
    </dgm:pt>
    <dgm:pt modelId="{2FCED763-9CE6-4496-B849-E5CD6D60EFC2}" type="sibTrans" cxnId="{96423B50-9E8A-4671-B3CB-5424F2704679}">
      <dgm:prSet/>
      <dgm:spPr/>
      <dgm:t>
        <a:bodyPr/>
        <a:lstStyle/>
        <a:p>
          <a:endParaRPr lang="en-US"/>
        </a:p>
      </dgm:t>
    </dgm:pt>
    <dgm:pt modelId="{AD326021-8F37-43B9-A32E-F289F29FE5F4}">
      <dgm:prSet/>
      <dgm:spPr/>
      <dgm:t>
        <a:bodyPr/>
        <a:lstStyle/>
        <a:p>
          <a:pPr>
            <a:defRPr cap="all"/>
          </a:pPr>
          <a:r>
            <a:rPr lang="en-US"/>
            <a:t>View space (or Eye space)</a:t>
          </a:r>
        </a:p>
      </dgm:t>
    </dgm:pt>
    <dgm:pt modelId="{8BB19BF4-AA38-4CE5-B98B-6919DCFDC7AD}" type="parTrans" cxnId="{0CFF6593-8AD3-478A-867C-E3ACF78CE078}">
      <dgm:prSet/>
      <dgm:spPr/>
      <dgm:t>
        <a:bodyPr/>
        <a:lstStyle/>
        <a:p>
          <a:endParaRPr lang="en-US"/>
        </a:p>
      </dgm:t>
    </dgm:pt>
    <dgm:pt modelId="{3A7AE086-4C0B-4C68-AB7F-145F6631E2FD}" type="sibTrans" cxnId="{0CFF6593-8AD3-478A-867C-E3ACF78CE078}">
      <dgm:prSet/>
      <dgm:spPr/>
      <dgm:t>
        <a:bodyPr/>
        <a:lstStyle/>
        <a:p>
          <a:endParaRPr lang="en-US"/>
        </a:p>
      </dgm:t>
    </dgm:pt>
    <dgm:pt modelId="{ADC15AAF-6078-4F85-AEA7-6088FB2F4B76}">
      <dgm:prSet/>
      <dgm:spPr/>
      <dgm:t>
        <a:bodyPr/>
        <a:lstStyle/>
        <a:p>
          <a:pPr>
            <a:defRPr cap="all"/>
          </a:pPr>
          <a:r>
            <a:rPr lang="en-US"/>
            <a:t>Clip space</a:t>
          </a:r>
        </a:p>
      </dgm:t>
    </dgm:pt>
    <dgm:pt modelId="{101DE375-9386-4F03-9EEB-62368850BB89}" type="parTrans" cxnId="{94D5F458-01A3-48B8-A3A3-60019914DDB1}">
      <dgm:prSet/>
      <dgm:spPr/>
      <dgm:t>
        <a:bodyPr/>
        <a:lstStyle/>
        <a:p>
          <a:endParaRPr lang="en-US"/>
        </a:p>
      </dgm:t>
    </dgm:pt>
    <dgm:pt modelId="{88081EE2-3D7A-41A4-A381-B316F5D1FBAF}" type="sibTrans" cxnId="{94D5F458-01A3-48B8-A3A3-60019914DDB1}">
      <dgm:prSet/>
      <dgm:spPr/>
      <dgm:t>
        <a:bodyPr/>
        <a:lstStyle/>
        <a:p>
          <a:endParaRPr lang="en-US"/>
        </a:p>
      </dgm:t>
    </dgm:pt>
    <dgm:pt modelId="{2ACA5322-0647-4D13-B2E6-2DFBC4243093}">
      <dgm:prSet/>
      <dgm:spPr/>
      <dgm:t>
        <a:bodyPr/>
        <a:lstStyle/>
        <a:p>
          <a:pPr>
            <a:defRPr cap="all"/>
          </a:pPr>
          <a:r>
            <a:rPr lang="en-US"/>
            <a:t>Screen space</a:t>
          </a:r>
        </a:p>
      </dgm:t>
    </dgm:pt>
    <dgm:pt modelId="{7D7F47C7-59BC-4899-A187-75E833A43DEE}" type="parTrans" cxnId="{C12A0199-F1E4-4838-96E0-8E35711B1B16}">
      <dgm:prSet/>
      <dgm:spPr/>
      <dgm:t>
        <a:bodyPr/>
        <a:lstStyle/>
        <a:p>
          <a:endParaRPr lang="en-US"/>
        </a:p>
      </dgm:t>
    </dgm:pt>
    <dgm:pt modelId="{A2E26079-CD16-4BFA-822E-02F211BDD9F4}" type="sibTrans" cxnId="{C12A0199-F1E4-4838-96E0-8E35711B1B16}">
      <dgm:prSet/>
      <dgm:spPr/>
      <dgm:t>
        <a:bodyPr/>
        <a:lstStyle/>
        <a:p>
          <a:endParaRPr lang="en-US"/>
        </a:p>
      </dgm:t>
    </dgm:pt>
    <dgm:pt modelId="{7D44874C-BFCD-4F8F-BE17-5760706E0576}" type="pres">
      <dgm:prSet presAssocID="{4F98FCC0-8102-4BA4-ACA8-94350B011F45}" presName="root" presStyleCnt="0">
        <dgm:presLayoutVars>
          <dgm:dir/>
          <dgm:resizeHandles val="exact"/>
        </dgm:presLayoutVars>
      </dgm:prSet>
      <dgm:spPr/>
    </dgm:pt>
    <dgm:pt modelId="{AB2E6A90-F53A-45AA-A339-57906D18D7A0}" type="pres">
      <dgm:prSet presAssocID="{84D96CA7-AD26-42A3-A4A9-CDE981FA6331}" presName="compNode" presStyleCnt="0"/>
      <dgm:spPr/>
    </dgm:pt>
    <dgm:pt modelId="{1E0E256D-ABBE-4434-9B2F-8744441B8E7D}" type="pres">
      <dgm:prSet presAssocID="{84D96CA7-AD26-42A3-A4A9-CDE981FA6331}" presName="iconBgRect" presStyleLbl="bgShp" presStyleIdx="0" presStyleCnt="5"/>
      <dgm:spPr/>
    </dgm:pt>
    <dgm:pt modelId="{897C110B-DDAB-4A5D-9D29-5FC00267AE8B}" type="pres">
      <dgm:prSet presAssocID="{84D96CA7-AD26-42A3-A4A9-CDE981FA633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B599B225-8F69-4274-9CA0-1DBAA00688A5}" type="pres">
      <dgm:prSet presAssocID="{84D96CA7-AD26-42A3-A4A9-CDE981FA6331}" presName="spaceRect" presStyleCnt="0"/>
      <dgm:spPr/>
    </dgm:pt>
    <dgm:pt modelId="{CD3C8794-2515-4DFF-9629-F041E91ED2E7}" type="pres">
      <dgm:prSet presAssocID="{84D96CA7-AD26-42A3-A4A9-CDE981FA6331}" presName="textRect" presStyleLbl="revTx" presStyleIdx="0" presStyleCnt="5">
        <dgm:presLayoutVars>
          <dgm:chMax val="1"/>
          <dgm:chPref val="1"/>
        </dgm:presLayoutVars>
      </dgm:prSet>
      <dgm:spPr/>
    </dgm:pt>
    <dgm:pt modelId="{12F07995-D3F3-4071-9333-3C385B616C8F}" type="pres">
      <dgm:prSet presAssocID="{2D348ED9-282F-40A5-93CB-298CB484EE51}" presName="sibTrans" presStyleCnt="0"/>
      <dgm:spPr/>
    </dgm:pt>
    <dgm:pt modelId="{317F013A-3D5B-44E0-974A-42B5F069DD4F}" type="pres">
      <dgm:prSet presAssocID="{3A634AE4-B603-42F1-96A2-B35D355B095B}" presName="compNode" presStyleCnt="0"/>
      <dgm:spPr/>
    </dgm:pt>
    <dgm:pt modelId="{6DEA74B0-AB0C-40A0-87BC-3625599F8764}" type="pres">
      <dgm:prSet presAssocID="{3A634AE4-B603-42F1-96A2-B35D355B095B}" presName="iconBgRect" presStyleLbl="bgShp" presStyleIdx="1" presStyleCnt="5"/>
      <dgm:spPr/>
    </dgm:pt>
    <dgm:pt modelId="{2529FCED-F8DB-4C1C-8224-4A1CE38C5957}" type="pres">
      <dgm:prSet presAssocID="{3A634AE4-B603-42F1-96A2-B35D355B095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et"/>
        </a:ext>
      </dgm:extLst>
    </dgm:pt>
    <dgm:pt modelId="{E439D7D7-92CE-4496-ADD1-E3BADC2D7579}" type="pres">
      <dgm:prSet presAssocID="{3A634AE4-B603-42F1-96A2-B35D355B095B}" presName="spaceRect" presStyleCnt="0"/>
      <dgm:spPr/>
    </dgm:pt>
    <dgm:pt modelId="{7B7158BD-0624-40AA-A9A1-2E1B82D496FD}" type="pres">
      <dgm:prSet presAssocID="{3A634AE4-B603-42F1-96A2-B35D355B095B}" presName="textRect" presStyleLbl="revTx" presStyleIdx="1" presStyleCnt="5">
        <dgm:presLayoutVars>
          <dgm:chMax val="1"/>
          <dgm:chPref val="1"/>
        </dgm:presLayoutVars>
      </dgm:prSet>
      <dgm:spPr/>
    </dgm:pt>
    <dgm:pt modelId="{268D4C0E-EA15-4EF2-BC36-072BBB8A1936}" type="pres">
      <dgm:prSet presAssocID="{2FCED763-9CE6-4496-B849-E5CD6D60EFC2}" presName="sibTrans" presStyleCnt="0"/>
      <dgm:spPr/>
    </dgm:pt>
    <dgm:pt modelId="{72DCD965-6AC1-451B-A358-B6A949980BF1}" type="pres">
      <dgm:prSet presAssocID="{AD326021-8F37-43B9-A32E-F289F29FE5F4}" presName="compNode" presStyleCnt="0"/>
      <dgm:spPr/>
    </dgm:pt>
    <dgm:pt modelId="{EE83E17F-55B7-493B-8078-94099007B479}" type="pres">
      <dgm:prSet presAssocID="{AD326021-8F37-43B9-A32E-F289F29FE5F4}" presName="iconBgRect" presStyleLbl="bgShp" presStyleIdx="2" presStyleCnt="5"/>
      <dgm:spPr/>
    </dgm:pt>
    <dgm:pt modelId="{89908D54-0128-4D7A-9FFC-AC6DC39DCDC2}" type="pres">
      <dgm:prSet presAssocID="{AD326021-8F37-43B9-A32E-F289F29FE5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yes"/>
        </a:ext>
      </dgm:extLst>
    </dgm:pt>
    <dgm:pt modelId="{244E0E30-7CB8-4375-A97D-566BB21C37DD}" type="pres">
      <dgm:prSet presAssocID="{AD326021-8F37-43B9-A32E-F289F29FE5F4}" presName="spaceRect" presStyleCnt="0"/>
      <dgm:spPr/>
    </dgm:pt>
    <dgm:pt modelId="{C35166E2-A3E1-4C0A-B63F-CA2DA1F15126}" type="pres">
      <dgm:prSet presAssocID="{AD326021-8F37-43B9-A32E-F289F29FE5F4}" presName="textRect" presStyleLbl="revTx" presStyleIdx="2" presStyleCnt="5">
        <dgm:presLayoutVars>
          <dgm:chMax val="1"/>
          <dgm:chPref val="1"/>
        </dgm:presLayoutVars>
      </dgm:prSet>
      <dgm:spPr/>
    </dgm:pt>
    <dgm:pt modelId="{93540EA9-B936-458F-A9BB-0901F418DF85}" type="pres">
      <dgm:prSet presAssocID="{3A7AE086-4C0B-4C68-AB7F-145F6631E2FD}" presName="sibTrans" presStyleCnt="0"/>
      <dgm:spPr/>
    </dgm:pt>
    <dgm:pt modelId="{B31DC5C0-A32B-4F5C-B700-58E7C8D410CC}" type="pres">
      <dgm:prSet presAssocID="{ADC15AAF-6078-4F85-AEA7-6088FB2F4B76}" presName="compNode" presStyleCnt="0"/>
      <dgm:spPr/>
    </dgm:pt>
    <dgm:pt modelId="{CE6F0729-3D62-4378-B896-64BFE32D1C21}" type="pres">
      <dgm:prSet presAssocID="{ADC15AAF-6078-4F85-AEA7-6088FB2F4B76}" presName="iconBgRect" presStyleLbl="bgShp" presStyleIdx="3" presStyleCnt="5"/>
      <dgm:spPr/>
    </dgm:pt>
    <dgm:pt modelId="{17A131DD-9B25-4B57-9041-DE1C2D153B04}" type="pres">
      <dgm:prSet presAssocID="{ADC15AAF-6078-4F85-AEA7-6088FB2F4B7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cket"/>
        </a:ext>
      </dgm:extLst>
    </dgm:pt>
    <dgm:pt modelId="{9185B2EE-1743-4B36-BCAF-8B654B38BE00}" type="pres">
      <dgm:prSet presAssocID="{ADC15AAF-6078-4F85-AEA7-6088FB2F4B76}" presName="spaceRect" presStyleCnt="0"/>
      <dgm:spPr/>
    </dgm:pt>
    <dgm:pt modelId="{A4CD1CC9-D882-45DC-BB17-50A0CA8B0041}" type="pres">
      <dgm:prSet presAssocID="{ADC15AAF-6078-4F85-AEA7-6088FB2F4B76}" presName="textRect" presStyleLbl="revTx" presStyleIdx="3" presStyleCnt="5">
        <dgm:presLayoutVars>
          <dgm:chMax val="1"/>
          <dgm:chPref val="1"/>
        </dgm:presLayoutVars>
      </dgm:prSet>
      <dgm:spPr/>
    </dgm:pt>
    <dgm:pt modelId="{D9105D14-E00D-4360-A824-4A8B07023907}" type="pres">
      <dgm:prSet presAssocID="{88081EE2-3D7A-41A4-A381-B316F5D1FBAF}" presName="sibTrans" presStyleCnt="0"/>
      <dgm:spPr/>
    </dgm:pt>
    <dgm:pt modelId="{A7B60AEE-9FB5-4A8C-A447-BB2EA5B69439}" type="pres">
      <dgm:prSet presAssocID="{2ACA5322-0647-4D13-B2E6-2DFBC4243093}" presName="compNode" presStyleCnt="0"/>
      <dgm:spPr/>
    </dgm:pt>
    <dgm:pt modelId="{01BF6B70-21B1-4459-B73D-904594DABE1E}" type="pres">
      <dgm:prSet presAssocID="{2ACA5322-0647-4D13-B2E6-2DFBC4243093}" presName="iconBgRect" presStyleLbl="bgShp" presStyleIdx="4" presStyleCnt="5"/>
      <dgm:spPr/>
    </dgm:pt>
    <dgm:pt modelId="{AF80BA44-B4D3-4649-B3D7-4F819AF91E76}" type="pres">
      <dgm:prSet presAssocID="{2ACA5322-0647-4D13-B2E6-2DFBC424309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9B42F95A-26D2-4E91-A1F6-1F408A516969}" type="pres">
      <dgm:prSet presAssocID="{2ACA5322-0647-4D13-B2E6-2DFBC4243093}" presName="spaceRect" presStyleCnt="0"/>
      <dgm:spPr/>
    </dgm:pt>
    <dgm:pt modelId="{AF141F3E-FFD2-48FA-B859-EED46CBC2431}" type="pres">
      <dgm:prSet presAssocID="{2ACA5322-0647-4D13-B2E6-2DFBC4243093}" presName="textRect" presStyleLbl="revTx" presStyleIdx="4" presStyleCnt="5">
        <dgm:presLayoutVars>
          <dgm:chMax val="1"/>
          <dgm:chPref val="1"/>
        </dgm:presLayoutVars>
      </dgm:prSet>
      <dgm:spPr/>
    </dgm:pt>
  </dgm:ptLst>
  <dgm:cxnLst>
    <dgm:cxn modelId="{A3BECD08-44B2-4B24-8D50-58161E2E4732}" type="presOf" srcId="{84D96CA7-AD26-42A3-A4A9-CDE981FA6331}" destId="{CD3C8794-2515-4DFF-9629-F041E91ED2E7}" srcOrd="0" destOrd="0" presId="urn:microsoft.com/office/officeart/2018/5/layout/IconCircleLabelList"/>
    <dgm:cxn modelId="{4D3BAA38-1FFB-4250-8890-809C42BDE1C5}" type="presOf" srcId="{AD326021-8F37-43B9-A32E-F289F29FE5F4}" destId="{C35166E2-A3E1-4C0A-B63F-CA2DA1F15126}" srcOrd="0" destOrd="0" presId="urn:microsoft.com/office/officeart/2018/5/layout/IconCircleLabelList"/>
    <dgm:cxn modelId="{49923F5B-6001-4A57-85DF-C90524BE5982}" srcId="{4F98FCC0-8102-4BA4-ACA8-94350B011F45}" destId="{84D96CA7-AD26-42A3-A4A9-CDE981FA6331}" srcOrd="0" destOrd="0" parTransId="{742C761E-4C3B-4B90-AC17-2C49B9496B82}" sibTransId="{2D348ED9-282F-40A5-93CB-298CB484EE51}"/>
    <dgm:cxn modelId="{96423B50-9E8A-4671-B3CB-5424F2704679}" srcId="{4F98FCC0-8102-4BA4-ACA8-94350B011F45}" destId="{3A634AE4-B603-42F1-96A2-B35D355B095B}" srcOrd="1" destOrd="0" parTransId="{9BD5D7CB-9D2B-4FD6-AE14-EDA3624FA760}" sibTransId="{2FCED763-9CE6-4496-B849-E5CD6D60EFC2}"/>
    <dgm:cxn modelId="{94D5F458-01A3-48B8-A3A3-60019914DDB1}" srcId="{4F98FCC0-8102-4BA4-ACA8-94350B011F45}" destId="{ADC15AAF-6078-4F85-AEA7-6088FB2F4B76}" srcOrd="3" destOrd="0" parTransId="{101DE375-9386-4F03-9EEB-62368850BB89}" sibTransId="{88081EE2-3D7A-41A4-A381-B316F5D1FBAF}"/>
    <dgm:cxn modelId="{0CFF6593-8AD3-478A-867C-E3ACF78CE078}" srcId="{4F98FCC0-8102-4BA4-ACA8-94350B011F45}" destId="{AD326021-8F37-43B9-A32E-F289F29FE5F4}" srcOrd="2" destOrd="0" parTransId="{8BB19BF4-AA38-4CE5-B98B-6919DCFDC7AD}" sibTransId="{3A7AE086-4C0B-4C68-AB7F-145F6631E2FD}"/>
    <dgm:cxn modelId="{ACBE9896-0765-4A55-A872-C56489389322}" type="presOf" srcId="{3A634AE4-B603-42F1-96A2-B35D355B095B}" destId="{7B7158BD-0624-40AA-A9A1-2E1B82D496FD}" srcOrd="0" destOrd="0" presId="urn:microsoft.com/office/officeart/2018/5/layout/IconCircleLabelList"/>
    <dgm:cxn modelId="{C12A0199-F1E4-4838-96E0-8E35711B1B16}" srcId="{4F98FCC0-8102-4BA4-ACA8-94350B011F45}" destId="{2ACA5322-0647-4D13-B2E6-2DFBC4243093}" srcOrd="4" destOrd="0" parTransId="{7D7F47C7-59BC-4899-A187-75E833A43DEE}" sibTransId="{A2E26079-CD16-4BFA-822E-02F211BDD9F4}"/>
    <dgm:cxn modelId="{7DB6869D-EF41-4F92-8DBE-4C941D044E77}" type="presOf" srcId="{4F98FCC0-8102-4BA4-ACA8-94350B011F45}" destId="{7D44874C-BFCD-4F8F-BE17-5760706E0576}" srcOrd="0" destOrd="0" presId="urn:microsoft.com/office/officeart/2018/5/layout/IconCircleLabelList"/>
    <dgm:cxn modelId="{252B6DBD-4EF2-40F8-A7BA-C9A7D84287D6}" type="presOf" srcId="{ADC15AAF-6078-4F85-AEA7-6088FB2F4B76}" destId="{A4CD1CC9-D882-45DC-BB17-50A0CA8B0041}" srcOrd="0" destOrd="0" presId="urn:microsoft.com/office/officeart/2018/5/layout/IconCircleLabelList"/>
    <dgm:cxn modelId="{44EA5AE6-9373-49CA-A278-5DD393D52400}" type="presOf" srcId="{2ACA5322-0647-4D13-B2E6-2DFBC4243093}" destId="{AF141F3E-FFD2-48FA-B859-EED46CBC2431}" srcOrd="0" destOrd="0" presId="urn:microsoft.com/office/officeart/2018/5/layout/IconCircleLabelList"/>
    <dgm:cxn modelId="{22E7E33F-915D-46E9-A302-8A842E48ECC7}" type="presParOf" srcId="{7D44874C-BFCD-4F8F-BE17-5760706E0576}" destId="{AB2E6A90-F53A-45AA-A339-57906D18D7A0}" srcOrd="0" destOrd="0" presId="urn:microsoft.com/office/officeart/2018/5/layout/IconCircleLabelList"/>
    <dgm:cxn modelId="{3AAB8DBE-A3BB-410A-ADEC-FF64D44F265B}" type="presParOf" srcId="{AB2E6A90-F53A-45AA-A339-57906D18D7A0}" destId="{1E0E256D-ABBE-4434-9B2F-8744441B8E7D}" srcOrd="0" destOrd="0" presId="urn:microsoft.com/office/officeart/2018/5/layout/IconCircleLabelList"/>
    <dgm:cxn modelId="{31CA2B1A-D6EB-4618-B753-0546E2C2FCA0}" type="presParOf" srcId="{AB2E6A90-F53A-45AA-A339-57906D18D7A0}" destId="{897C110B-DDAB-4A5D-9D29-5FC00267AE8B}" srcOrd="1" destOrd="0" presId="urn:microsoft.com/office/officeart/2018/5/layout/IconCircleLabelList"/>
    <dgm:cxn modelId="{4E456A8F-439F-4D6C-A07D-E725403DC3E3}" type="presParOf" srcId="{AB2E6A90-F53A-45AA-A339-57906D18D7A0}" destId="{B599B225-8F69-4274-9CA0-1DBAA00688A5}" srcOrd="2" destOrd="0" presId="urn:microsoft.com/office/officeart/2018/5/layout/IconCircleLabelList"/>
    <dgm:cxn modelId="{EA596038-47F6-44B8-9396-A512E76A2141}" type="presParOf" srcId="{AB2E6A90-F53A-45AA-A339-57906D18D7A0}" destId="{CD3C8794-2515-4DFF-9629-F041E91ED2E7}" srcOrd="3" destOrd="0" presId="urn:microsoft.com/office/officeart/2018/5/layout/IconCircleLabelList"/>
    <dgm:cxn modelId="{32AB05C9-247D-4E93-BAD5-25F1D7221493}" type="presParOf" srcId="{7D44874C-BFCD-4F8F-BE17-5760706E0576}" destId="{12F07995-D3F3-4071-9333-3C385B616C8F}" srcOrd="1" destOrd="0" presId="urn:microsoft.com/office/officeart/2018/5/layout/IconCircleLabelList"/>
    <dgm:cxn modelId="{1FAF920C-5860-4921-9E65-064337DD35B5}" type="presParOf" srcId="{7D44874C-BFCD-4F8F-BE17-5760706E0576}" destId="{317F013A-3D5B-44E0-974A-42B5F069DD4F}" srcOrd="2" destOrd="0" presId="urn:microsoft.com/office/officeart/2018/5/layout/IconCircleLabelList"/>
    <dgm:cxn modelId="{497E394D-27F1-45E6-AF72-E714D1D49B7C}" type="presParOf" srcId="{317F013A-3D5B-44E0-974A-42B5F069DD4F}" destId="{6DEA74B0-AB0C-40A0-87BC-3625599F8764}" srcOrd="0" destOrd="0" presId="urn:microsoft.com/office/officeart/2018/5/layout/IconCircleLabelList"/>
    <dgm:cxn modelId="{B05EB002-F493-4D03-B359-23E445A994B1}" type="presParOf" srcId="{317F013A-3D5B-44E0-974A-42B5F069DD4F}" destId="{2529FCED-F8DB-4C1C-8224-4A1CE38C5957}" srcOrd="1" destOrd="0" presId="urn:microsoft.com/office/officeart/2018/5/layout/IconCircleLabelList"/>
    <dgm:cxn modelId="{9D256045-96CE-4026-B642-7797AAC77C27}" type="presParOf" srcId="{317F013A-3D5B-44E0-974A-42B5F069DD4F}" destId="{E439D7D7-92CE-4496-ADD1-E3BADC2D7579}" srcOrd="2" destOrd="0" presId="urn:microsoft.com/office/officeart/2018/5/layout/IconCircleLabelList"/>
    <dgm:cxn modelId="{5E3125C9-7BCB-44C2-B201-73F84201A528}" type="presParOf" srcId="{317F013A-3D5B-44E0-974A-42B5F069DD4F}" destId="{7B7158BD-0624-40AA-A9A1-2E1B82D496FD}" srcOrd="3" destOrd="0" presId="urn:microsoft.com/office/officeart/2018/5/layout/IconCircleLabelList"/>
    <dgm:cxn modelId="{859300FE-A637-4FCC-ADA2-6DDEA4E28772}" type="presParOf" srcId="{7D44874C-BFCD-4F8F-BE17-5760706E0576}" destId="{268D4C0E-EA15-4EF2-BC36-072BBB8A1936}" srcOrd="3" destOrd="0" presId="urn:microsoft.com/office/officeart/2018/5/layout/IconCircleLabelList"/>
    <dgm:cxn modelId="{4D9BFD57-9E08-4F6E-9A51-7765727564B8}" type="presParOf" srcId="{7D44874C-BFCD-4F8F-BE17-5760706E0576}" destId="{72DCD965-6AC1-451B-A358-B6A949980BF1}" srcOrd="4" destOrd="0" presId="urn:microsoft.com/office/officeart/2018/5/layout/IconCircleLabelList"/>
    <dgm:cxn modelId="{55F931D0-4433-4B1E-B181-ADA7C2FD2C84}" type="presParOf" srcId="{72DCD965-6AC1-451B-A358-B6A949980BF1}" destId="{EE83E17F-55B7-493B-8078-94099007B479}" srcOrd="0" destOrd="0" presId="urn:microsoft.com/office/officeart/2018/5/layout/IconCircleLabelList"/>
    <dgm:cxn modelId="{155A49BA-1727-4268-AFA7-EF89A109CB48}" type="presParOf" srcId="{72DCD965-6AC1-451B-A358-B6A949980BF1}" destId="{89908D54-0128-4D7A-9FFC-AC6DC39DCDC2}" srcOrd="1" destOrd="0" presId="urn:microsoft.com/office/officeart/2018/5/layout/IconCircleLabelList"/>
    <dgm:cxn modelId="{D7661EA5-7EF1-4EC0-8BA6-ECCB07B1F27C}" type="presParOf" srcId="{72DCD965-6AC1-451B-A358-B6A949980BF1}" destId="{244E0E30-7CB8-4375-A97D-566BB21C37DD}" srcOrd="2" destOrd="0" presId="urn:microsoft.com/office/officeart/2018/5/layout/IconCircleLabelList"/>
    <dgm:cxn modelId="{ED28FEF3-12C1-45BA-B496-E2A3090857A1}" type="presParOf" srcId="{72DCD965-6AC1-451B-A358-B6A949980BF1}" destId="{C35166E2-A3E1-4C0A-B63F-CA2DA1F15126}" srcOrd="3" destOrd="0" presId="urn:microsoft.com/office/officeart/2018/5/layout/IconCircleLabelList"/>
    <dgm:cxn modelId="{E5EBDC50-432B-4ECA-B855-1C32999727F5}" type="presParOf" srcId="{7D44874C-BFCD-4F8F-BE17-5760706E0576}" destId="{93540EA9-B936-458F-A9BB-0901F418DF85}" srcOrd="5" destOrd="0" presId="urn:microsoft.com/office/officeart/2018/5/layout/IconCircleLabelList"/>
    <dgm:cxn modelId="{199E221F-C453-45FE-BBA6-47CE634DE4BC}" type="presParOf" srcId="{7D44874C-BFCD-4F8F-BE17-5760706E0576}" destId="{B31DC5C0-A32B-4F5C-B700-58E7C8D410CC}" srcOrd="6" destOrd="0" presId="urn:microsoft.com/office/officeart/2018/5/layout/IconCircleLabelList"/>
    <dgm:cxn modelId="{E17D4963-5F6C-4621-890F-11B2632F8438}" type="presParOf" srcId="{B31DC5C0-A32B-4F5C-B700-58E7C8D410CC}" destId="{CE6F0729-3D62-4378-B896-64BFE32D1C21}" srcOrd="0" destOrd="0" presId="urn:microsoft.com/office/officeart/2018/5/layout/IconCircleLabelList"/>
    <dgm:cxn modelId="{9FD5C6EE-548C-4EE3-BBF9-ED93DA19FE73}" type="presParOf" srcId="{B31DC5C0-A32B-4F5C-B700-58E7C8D410CC}" destId="{17A131DD-9B25-4B57-9041-DE1C2D153B04}" srcOrd="1" destOrd="0" presId="urn:microsoft.com/office/officeart/2018/5/layout/IconCircleLabelList"/>
    <dgm:cxn modelId="{E1E89E68-95C6-418A-BC11-1A570E36B631}" type="presParOf" srcId="{B31DC5C0-A32B-4F5C-B700-58E7C8D410CC}" destId="{9185B2EE-1743-4B36-BCAF-8B654B38BE00}" srcOrd="2" destOrd="0" presId="urn:microsoft.com/office/officeart/2018/5/layout/IconCircleLabelList"/>
    <dgm:cxn modelId="{361A476F-3FA1-4C0A-9CB7-6F671757236A}" type="presParOf" srcId="{B31DC5C0-A32B-4F5C-B700-58E7C8D410CC}" destId="{A4CD1CC9-D882-45DC-BB17-50A0CA8B0041}" srcOrd="3" destOrd="0" presId="urn:microsoft.com/office/officeart/2018/5/layout/IconCircleLabelList"/>
    <dgm:cxn modelId="{7C239341-A358-4EC6-94BA-BE8769406C74}" type="presParOf" srcId="{7D44874C-BFCD-4F8F-BE17-5760706E0576}" destId="{D9105D14-E00D-4360-A824-4A8B07023907}" srcOrd="7" destOrd="0" presId="urn:microsoft.com/office/officeart/2018/5/layout/IconCircleLabelList"/>
    <dgm:cxn modelId="{5E7A4C18-DCE5-4D52-8AD8-71CC6A7AAEDF}" type="presParOf" srcId="{7D44874C-BFCD-4F8F-BE17-5760706E0576}" destId="{A7B60AEE-9FB5-4A8C-A447-BB2EA5B69439}" srcOrd="8" destOrd="0" presId="urn:microsoft.com/office/officeart/2018/5/layout/IconCircleLabelList"/>
    <dgm:cxn modelId="{098F95E8-A935-4433-9572-56E4F66E5236}" type="presParOf" srcId="{A7B60AEE-9FB5-4A8C-A447-BB2EA5B69439}" destId="{01BF6B70-21B1-4459-B73D-904594DABE1E}" srcOrd="0" destOrd="0" presId="urn:microsoft.com/office/officeart/2018/5/layout/IconCircleLabelList"/>
    <dgm:cxn modelId="{F5A06860-8486-4383-A5E6-E247DC47B8F1}" type="presParOf" srcId="{A7B60AEE-9FB5-4A8C-A447-BB2EA5B69439}" destId="{AF80BA44-B4D3-4649-B3D7-4F819AF91E76}" srcOrd="1" destOrd="0" presId="urn:microsoft.com/office/officeart/2018/5/layout/IconCircleLabelList"/>
    <dgm:cxn modelId="{76D96D20-43D7-474A-922F-16AC862492CC}" type="presParOf" srcId="{A7B60AEE-9FB5-4A8C-A447-BB2EA5B69439}" destId="{9B42F95A-26D2-4E91-A1F6-1F408A516969}" srcOrd="2" destOrd="0" presId="urn:microsoft.com/office/officeart/2018/5/layout/IconCircleLabelList"/>
    <dgm:cxn modelId="{F6CE000A-4DD6-4959-9031-5E9C4E3E0F07}" type="presParOf" srcId="{A7B60AEE-9FB5-4A8C-A447-BB2EA5B69439}" destId="{AF141F3E-FFD2-48FA-B859-EED46CBC24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59853-8384-44CD-BDEA-0259B6039B15}">
      <dsp:nvSpPr>
        <dsp:cNvPr id="0" name=""/>
        <dsp:cNvSpPr/>
      </dsp:nvSpPr>
      <dsp:spPr>
        <a:xfrm>
          <a:off x="0" y="531"/>
          <a:ext cx="10515600" cy="1242935"/>
        </a:xfrm>
        <a:prstGeom prst="roundRect">
          <a:avLst>
            <a:gd name="adj" fmla="val 10000"/>
          </a:avLst>
        </a:prstGeom>
        <a:solidFill>
          <a:schemeClr val="accent2"/>
        </a:solidFill>
        <a:ln w="2540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sp>
    <dsp:sp modelId="{7F7ABB67-17E1-4A0D-A3F1-0CCD397194D5}">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FBEF9B-002B-486B-B799-AFB6DFBFAF63}">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Vector-scalar multiplication, division</a:t>
          </a:r>
        </a:p>
      </dsp:txBody>
      <dsp:txXfrm>
        <a:off x="1435590" y="531"/>
        <a:ext cx="9080009" cy="1242935"/>
      </dsp:txXfrm>
    </dsp:sp>
    <dsp:sp modelId="{CB73F2D2-1E73-4AC7-ADD0-4832B35448DC}">
      <dsp:nvSpPr>
        <dsp:cNvPr id="0" name=""/>
        <dsp:cNvSpPr/>
      </dsp:nvSpPr>
      <dsp:spPr>
        <a:xfrm>
          <a:off x="0" y="1554201"/>
          <a:ext cx="10515600" cy="1242935"/>
        </a:xfrm>
        <a:prstGeom prst="roundRect">
          <a:avLst>
            <a:gd name="adj" fmla="val 10000"/>
          </a:avLst>
        </a:prstGeom>
        <a:solidFill>
          <a:schemeClr val="accent2"/>
        </a:solidFill>
        <a:ln w="2540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sp>
    <dsp:sp modelId="{AF8AE4F3-47A8-4004-BFDB-B6A634D3BE6D}">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D625-AB80-40A9-B45B-F336FE766C24}">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Vector-vector addition, subtraction</a:t>
          </a:r>
        </a:p>
      </dsp:txBody>
      <dsp:txXfrm>
        <a:off x="1435590" y="1554201"/>
        <a:ext cx="9080009" cy="1242935"/>
      </dsp:txXfrm>
    </dsp:sp>
    <dsp:sp modelId="{D0E169A4-52C2-454B-9990-64CD820B6CD4}">
      <dsp:nvSpPr>
        <dsp:cNvPr id="0" name=""/>
        <dsp:cNvSpPr/>
      </dsp:nvSpPr>
      <dsp:spPr>
        <a:xfrm>
          <a:off x="0" y="3107870"/>
          <a:ext cx="10515600" cy="1242935"/>
        </a:xfrm>
        <a:prstGeom prst="roundRect">
          <a:avLst>
            <a:gd name="adj" fmla="val 10000"/>
          </a:avLst>
        </a:prstGeom>
        <a:solidFill>
          <a:schemeClr val="accent2"/>
        </a:solidFill>
        <a:ln w="2540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sp>
    <dsp:sp modelId="{A79317DB-D7A0-4F63-892D-0C46AFD67CA5}">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BAA6DE-2955-485E-A1D0-F90B249F273B}">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Vector-vector multiplication</a:t>
          </a:r>
        </a:p>
      </dsp:txBody>
      <dsp:txXfrm>
        <a:off x="1435590" y="3107870"/>
        <a:ext cx="4732020" cy="1242935"/>
      </dsp:txXfrm>
    </dsp:sp>
    <dsp:sp modelId="{407555AF-7F77-4AA7-8DE9-DE310E980CA6}">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kern="1200"/>
            <a:t>Dot product</a:t>
          </a:r>
        </a:p>
        <a:p>
          <a:pPr marL="0" lvl="0" indent="0" algn="l" defTabSz="800100">
            <a:lnSpc>
              <a:spcPct val="100000"/>
            </a:lnSpc>
            <a:spcBef>
              <a:spcPct val="0"/>
            </a:spcBef>
            <a:spcAft>
              <a:spcPct val="35000"/>
            </a:spcAft>
            <a:buNone/>
          </a:pPr>
          <a:r>
            <a:rPr lang="en-US" sz="1800" kern="1200"/>
            <a:t>Cross product</a:t>
          </a:r>
        </a:p>
      </dsp:txBody>
      <dsp:txXfrm>
        <a:off x="6167610" y="3107870"/>
        <a:ext cx="434798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E83AC-D2D3-4479-B86C-ADCC3E0D31E4}">
      <dsp:nvSpPr>
        <dsp:cNvPr id="0" name=""/>
        <dsp:cNvSpPr/>
      </dsp:nvSpPr>
      <dsp:spPr>
        <a:xfrm>
          <a:off x="0" y="181694"/>
          <a:ext cx="6253721" cy="71253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Matrix-scalar multiplication, division</a:t>
          </a:r>
        </a:p>
      </dsp:txBody>
      <dsp:txXfrm>
        <a:off x="34783" y="216477"/>
        <a:ext cx="6184155" cy="642964"/>
      </dsp:txXfrm>
    </dsp:sp>
    <dsp:sp modelId="{BE226723-2F7C-4B27-82DB-3E65B37B5155}">
      <dsp:nvSpPr>
        <dsp:cNvPr id="0" name=""/>
        <dsp:cNvSpPr/>
      </dsp:nvSpPr>
      <dsp:spPr>
        <a:xfrm>
          <a:off x="0" y="977744"/>
          <a:ext cx="6253721" cy="712530"/>
        </a:xfrm>
        <a:prstGeom prst="round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Matrix-matrix addition, subtraction</a:t>
          </a:r>
        </a:p>
      </dsp:txBody>
      <dsp:txXfrm>
        <a:off x="34783" y="1012527"/>
        <a:ext cx="6184155" cy="642964"/>
      </dsp:txXfrm>
    </dsp:sp>
    <dsp:sp modelId="{D163E413-3644-4E01-8575-DF524E36A36F}">
      <dsp:nvSpPr>
        <dsp:cNvPr id="0" name=""/>
        <dsp:cNvSpPr/>
      </dsp:nvSpPr>
      <dsp:spPr>
        <a:xfrm>
          <a:off x="0" y="1773794"/>
          <a:ext cx="6253721" cy="712530"/>
        </a:xfrm>
        <a:prstGeom prst="round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Matrix-matrix multiplication</a:t>
          </a:r>
        </a:p>
      </dsp:txBody>
      <dsp:txXfrm>
        <a:off x="34783" y="1808577"/>
        <a:ext cx="6184155" cy="642964"/>
      </dsp:txXfrm>
    </dsp:sp>
    <dsp:sp modelId="{3472A30D-C860-45E8-9624-6D188E5E7171}">
      <dsp:nvSpPr>
        <dsp:cNvPr id="0" name=""/>
        <dsp:cNvSpPr/>
      </dsp:nvSpPr>
      <dsp:spPr>
        <a:xfrm>
          <a:off x="0" y="2569844"/>
          <a:ext cx="6253721" cy="712530"/>
        </a:xfrm>
        <a:prstGeom prst="round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Matrix-vector multiplication</a:t>
          </a:r>
        </a:p>
      </dsp:txBody>
      <dsp:txXfrm>
        <a:off x="34783" y="2604627"/>
        <a:ext cx="6184155" cy="642964"/>
      </dsp:txXfrm>
    </dsp:sp>
    <dsp:sp modelId="{86F7FB95-1D15-43E1-B8CA-5CAA6309C006}">
      <dsp:nvSpPr>
        <dsp:cNvPr id="0" name=""/>
        <dsp:cNvSpPr/>
      </dsp:nvSpPr>
      <dsp:spPr>
        <a:xfrm>
          <a:off x="0" y="3365895"/>
          <a:ext cx="6253721" cy="712530"/>
        </a:xfrm>
        <a:prstGeom prst="round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Transpose of a matrix</a:t>
          </a:r>
        </a:p>
      </dsp:txBody>
      <dsp:txXfrm>
        <a:off x="34783" y="3400678"/>
        <a:ext cx="6184155" cy="642964"/>
      </dsp:txXfrm>
    </dsp:sp>
    <dsp:sp modelId="{DA12C81D-EB64-4F2E-9138-9B45A2747095}">
      <dsp:nvSpPr>
        <dsp:cNvPr id="0" name=""/>
        <dsp:cNvSpPr/>
      </dsp:nvSpPr>
      <dsp:spPr>
        <a:xfrm>
          <a:off x="0" y="4161945"/>
          <a:ext cx="6253721" cy="71253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Inverse of a matrix</a:t>
          </a:r>
        </a:p>
      </dsp:txBody>
      <dsp:txXfrm>
        <a:off x="34783" y="4196728"/>
        <a:ext cx="6184155" cy="6429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E293-D0A9-490C-8EF7-C992B7F44558}">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05D807-B3E5-45DD-A86A-13196440E1EC}">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3DC65B-6037-4C0A-A27B-22C8C77379FE}">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Linearity - Affine transformations preserve collinearity, meaning that points that lie on a straight line before the transformation will still lie on a straight line after the transformation.</a:t>
          </a:r>
        </a:p>
      </dsp:txBody>
      <dsp:txXfrm>
        <a:off x="1437631" y="531"/>
        <a:ext cx="9077968" cy="1244702"/>
      </dsp:txXfrm>
    </dsp:sp>
    <dsp:sp modelId="{1C61EAF7-9D38-4799-B26D-41196DECFB46}">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29AC42-A0B7-4BFB-8833-65AF7E35BBB2}">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08DE5F-A18E-4543-B188-F94D37C3260C}">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dirty="0"/>
            <a:t>Parallelism - Parallel lines remain parallel after an affine transformation.</a:t>
          </a:r>
        </a:p>
      </dsp:txBody>
      <dsp:txXfrm>
        <a:off x="1437631" y="1556410"/>
        <a:ext cx="9077968" cy="1244702"/>
      </dsp:txXfrm>
    </dsp:sp>
    <dsp:sp modelId="{D5FE0BF2-0297-447F-9D3C-4450FDFEE9F1}">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B67955-E178-4215-A19A-112055E6117B}">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C9C189-0ED4-47CD-8617-DFF1D2CA7A7D}">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dirty="0"/>
            <a:t>Preservation of Ratios - Ratios of distances along parallel lines are preserved.</a:t>
          </a:r>
        </a:p>
      </dsp:txBody>
      <dsp:txXfrm>
        <a:off x="1437631" y="3112289"/>
        <a:ext cx="9077968" cy="1244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C797F-F06B-46FE-B0A3-643061FC8064}">
      <dsp:nvSpPr>
        <dsp:cNvPr id="0" name=""/>
        <dsp:cNvSpPr/>
      </dsp:nvSpPr>
      <dsp:spPr>
        <a:xfrm>
          <a:off x="7842466" y="854443"/>
          <a:ext cx="2240268" cy="22403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F500F8-B74D-4ACD-8A99-E4821CDF9392}">
      <dsp:nvSpPr>
        <dsp:cNvPr id="0" name=""/>
        <dsp:cNvSpPr/>
      </dsp:nvSpPr>
      <dsp:spPr>
        <a:xfrm>
          <a:off x="7917397" y="929135"/>
          <a:ext cx="2091365" cy="209099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GLM</a:t>
          </a:r>
        </a:p>
      </dsp:txBody>
      <dsp:txXfrm>
        <a:off x="8216164" y="1227905"/>
        <a:ext cx="1493832" cy="1493457"/>
      </dsp:txXfrm>
    </dsp:sp>
    <dsp:sp modelId="{103C34FB-CA2C-417A-B3D4-36D8F07D54C7}">
      <dsp:nvSpPr>
        <dsp:cNvPr id="0" name=""/>
        <dsp:cNvSpPr/>
      </dsp:nvSpPr>
      <dsp:spPr>
        <a:xfrm rot="2700000">
          <a:off x="5517641" y="854285"/>
          <a:ext cx="2240304" cy="2240304"/>
        </a:xfrm>
        <a:prstGeom prst="teardrop">
          <a:avLst>
            <a:gd name="adj" fmla="val 10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9577DC-876E-44F9-83BB-F5A34A931185}">
      <dsp:nvSpPr>
        <dsp:cNvPr id="0" name=""/>
        <dsp:cNvSpPr/>
      </dsp:nvSpPr>
      <dsp:spPr>
        <a:xfrm>
          <a:off x="5602197" y="929135"/>
          <a:ext cx="2091365" cy="2090997"/>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Affine transformations</a:t>
          </a:r>
        </a:p>
      </dsp:txBody>
      <dsp:txXfrm>
        <a:off x="5900964" y="1227905"/>
        <a:ext cx="1493832" cy="1493457"/>
      </dsp:txXfrm>
    </dsp:sp>
    <dsp:sp modelId="{8867BE56-689A-4488-A36E-51C1AFB6D359}">
      <dsp:nvSpPr>
        <dsp:cNvPr id="0" name=""/>
        <dsp:cNvSpPr/>
      </dsp:nvSpPr>
      <dsp:spPr>
        <a:xfrm rot="2700000">
          <a:off x="3212048" y="854285"/>
          <a:ext cx="2240304" cy="2240304"/>
        </a:xfrm>
        <a:prstGeom prst="teardrop">
          <a:avLst>
            <a:gd name="adj" fmla="val 10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3EF4E0-B608-4307-8A87-F448E09DFB9F}">
      <dsp:nvSpPr>
        <dsp:cNvPr id="0" name=""/>
        <dsp:cNvSpPr/>
      </dsp:nvSpPr>
      <dsp:spPr>
        <a:xfrm>
          <a:off x="3286998" y="929135"/>
          <a:ext cx="2091365" cy="209099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Matrix operations</a:t>
          </a:r>
        </a:p>
      </dsp:txBody>
      <dsp:txXfrm>
        <a:off x="3585764" y="1227905"/>
        <a:ext cx="1493832" cy="1493457"/>
      </dsp:txXfrm>
    </dsp:sp>
    <dsp:sp modelId="{F6116FB0-F479-4AD7-900A-4217E55C18E9}">
      <dsp:nvSpPr>
        <dsp:cNvPr id="0" name=""/>
        <dsp:cNvSpPr/>
      </dsp:nvSpPr>
      <dsp:spPr>
        <a:xfrm rot="2700000">
          <a:off x="896848" y="854285"/>
          <a:ext cx="2240304" cy="2240304"/>
        </a:xfrm>
        <a:prstGeom prst="teardrop">
          <a:avLst>
            <a:gd name="adj" fmla="val 1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F7F734-81F6-4044-98B5-D6B3B285A1C3}">
      <dsp:nvSpPr>
        <dsp:cNvPr id="0" name=""/>
        <dsp:cNvSpPr/>
      </dsp:nvSpPr>
      <dsp:spPr>
        <a:xfrm>
          <a:off x="971798" y="929135"/>
          <a:ext cx="2091365" cy="209099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Vector operations</a:t>
          </a:r>
        </a:p>
      </dsp:txBody>
      <dsp:txXfrm>
        <a:off x="1270564" y="1227905"/>
        <a:ext cx="1493832" cy="14934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E256D-ABBE-4434-9B2F-8744441B8E7D}">
      <dsp:nvSpPr>
        <dsp:cNvPr id="0" name=""/>
        <dsp:cNvSpPr/>
      </dsp:nvSpPr>
      <dsp:spPr>
        <a:xfrm>
          <a:off x="478800" y="894438"/>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C110B-DDAB-4A5D-9D29-5FC00267AE8B}">
      <dsp:nvSpPr>
        <dsp:cNvPr id="0" name=""/>
        <dsp:cNvSpPr/>
      </dsp:nvSpPr>
      <dsp:spPr>
        <a:xfrm>
          <a:off x="712800" y="1128438"/>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3C8794-2515-4DFF-9629-F041E91ED2E7}">
      <dsp:nvSpPr>
        <dsp:cNvPr id="0" name=""/>
        <dsp:cNvSpPr/>
      </dsp:nvSpPr>
      <dsp:spPr>
        <a:xfrm>
          <a:off x="12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Local space (or Object space)</a:t>
          </a:r>
        </a:p>
      </dsp:txBody>
      <dsp:txXfrm>
        <a:off x="127800" y="2334438"/>
        <a:ext cx="1800000" cy="720000"/>
      </dsp:txXfrm>
    </dsp:sp>
    <dsp:sp modelId="{6DEA74B0-AB0C-40A0-87BC-3625599F8764}">
      <dsp:nvSpPr>
        <dsp:cNvPr id="0" name=""/>
        <dsp:cNvSpPr/>
      </dsp:nvSpPr>
      <dsp:spPr>
        <a:xfrm>
          <a:off x="2593800" y="894438"/>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9FCED-F8DB-4C1C-8224-4A1CE38C5957}">
      <dsp:nvSpPr>
        <dsp:cNvPr id="0" name=""/>
        <dsp:cNvSpPr/>
      </dsp:nvSpPr>
      <dsp:spPr>
        <a:xfrm>
          <a:off x="2827800" y="112843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7158BD-0624-40AA-A9A1-2E1B82D496FD}">
      <dsp:nvSpPr>
        <dsp:cNvPr id="0" name=""/>
        <dsp:cNvSpPr/>
      </dsp:nvSpPr>
      <dsp:spPr>
        <a:xfrm>
          <a:off x="2242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World space</a:t>
          </a:r>
        </a:p>
      </dsp:txBody>
      <dsp:txXfrm>
        <a:off x="2242800" y="2334438"/>
        <a:ext cx="1800000" cy="720000"/>
      </dsp:txXfrm>
    </dsp:sp>
    <dsp:sp modelId="{EE83E17F-55B7-493B-8078-94099007B479}">
      <dsp:nvSpPr>
        <dsp:cNvPr id="0" name=""/>
        <dsp:cNvSpPr/>
      </dsp:nvSpPr>
      <dsp:spPr>
        <a:xfrm>
          <a:off x="4708800" y="894438"/>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08D54-0128-4D7A-9FFC-AC6DC39DCDC2}">
      <dsp:nvSpPr>
        <dsp:cNvPr id="0" name=""/>
        <dsp:cNvSpPr/>
      </dsp:nvSpPr>
      <dsp:spPr>
        <a:xfrm>
          <a:off x="4942800" y="112843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5166E2-A3E1-4C0A-B63F-CA2DA1F15126}">
      <dsp:nvSpPr>
        <dsp:cNvPr id="0" name=""/>
        <dsp:cNvSpPr/>
      </dsp:nvSpPr>
      <dsp:spPr>
        <a:xfrm>
          <a:off x="435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View space (or Eye space)</a:t>
          </a:r>
        </a:p>
      </dsp:txBody>
      <dsp:txXfrm>
        <a:off x="4357800" y="2334438"/>
        <a:ext cx="1800000" cy="720000"/>
      </dsp:txXfrm>
    </dsp:sp>
    <dsp:sp modelId="{CE6F0729-3D62-4378-B896-64BFE32D1C21}">
      <dsp:nvSpPr>
        <dsp:cNvPr id="0" name=""/>
        <dsp:cNvSpPr/>
      </dsp:nvSpPr>
      <dsp:spPr>
        <a:xfrm>
          <a:off x="6823800" y="894438"/>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A131DD-9B25-4B57-9041-DE1C2D153B04}">
      <dsp:nvSpPr>
        <dsp:cNvPr id="0" name=""/>
        <dsp:cNvSpPr/>
      </dsp:nvSpPr>
      <dsp:spPr>
        <a:xfrm>
          <a:off x="7057800" y="112843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CD1CC9-D882-45DC-BB17-50A0CA8B0041}">
      <dsp:nvSpPr>
        <dsp:cNvPr id="0" name=""/>
        <dsp:cNvSpPr/>
      </dsp:nvSpPr>
      <dsp:spPr>
        <a:xfrm>
          <a:off x="6472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Clip space</a:t>
          </a:r>
        </a:p>
      </dsp:txBody>
      <dsp:txXfrm>
        <a:off x="6472800" y="2334438"/>
        <a:ext cx="1800000" cy="720000"/>
      </dsp:txXfrm>
    </dsp:sp>
    <dsp:sp modelId="{01BF6B70-21B1-4459-B73D-904594DABE1E}">
      <dsp:nvSpPr>
        <dsp:cNvPr id="0" name=""/>
        <dsp:cNvSpPr/>
      </dsp:nvSpPr>
      <dsp:spPr>
        <a:xfrm>
          <a:off x="8938800" y="894438"/>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0BA44-B4D3-4649-B3D7-4F819AF91E76}">
      <dsp:nvSpPr>
        <dsp:cNvPr id="0" name=""/>
        <dsp:cNvSpPr/>
      </dsp:nvSpPr>
      <dsp:spPr>
        <a:xfrm>
          <a:off x="9172800" y="112843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141F3E-FFD2-48FA-B859-EED46CBC2431}">
      <dsp:nvSpPr>
        <dsp:cNvPr id="0" name=""/>
        <dsp:cNvSpPr/>
      </dsp:nvSpPr>
      <dsp:spPr>
        <a:xfrm>
          <a:off x="8587800" y="233443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Screen space</a:t>
          </a:r>
        </a:p>
      </dsp:txBody>
      <dsp:txXfrm>
        <a:off x="8587800" y="2334438"/>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93021-26BC-4A08-B8DB-19E8A3DA3D2D}" type="datetimeFigureOut">
              <a:rPr lang="th-TH" smtClean="0"/>
              <a:t>19/10/67</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E6128-1689-4BB2-B469-4F1319F6A9D5}" type="slidenum">
              <a:rPr lang="th-TH" smtClean="0"/>
              <a:t>‹#›</a:t>
            </a:fld>
            <a:endParaRPr lang="th-TH"/>
          </a:p>
        </p:txBody>
      </p:sp>
    </p:spTree>
    <p:extLst>
      <p:ext uri="{BB962C8B-B14F-4D97-AF65-F5344CB8AC3E}">
        <p14:creationId xmlns:p14="http://schemas.microsoft.com/office/powerpoint/2010/main" val="85572157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Points and objects = real things = something concrete</a:t>
            </a:r>
          </a:p>
          <a:p>
            <a:r>
              <a:rPr lang="en-US" dirty="0"/>
              <a:t>Coordinates = numbers = locations </a:t>
            </a:r>
            <a:r>
              <a:rPr lang="en-US" dirty="0">
                <a:sym typeface="Wingdings" panose="05000000000000000000" pitchFamily="2" charset="2"/>
              </a:rPr>
              <a:t> think about how we can locate a location on Google map.</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3</a:t>
            </a:fld>
            <a:endParaRPr lang="th-TH"/>
          </a:p>
        </p:txBody>
      </p:sp>
    </p:spTree>
    <p:extLst>
      <p:ext uri="{BB962C8B-B14F-4D97-AF65-F5344CB8AC3E}">
        <p14:creationId xmlns:p14="http://schemas.microsoft.com/office/powerpoint/2010/main" val="4200423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 of parallelogram = base x height</a:t>
            </a:r>
          </a:p>
          <a:p>
            <a:r>
              <a:rPr lang="en-US" dirty="0"/>
              <a:t>Relationship :</a:t>
            </a:r>
          </a:p>
          <a:p>
            <a:r>
              <a:rPr lang="en-US" dirty="0"/>
              <a:t>New orthogonal vector has length = area form by the 2 vectors.</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17</a:t>
            </a:fld>
            <a:endParaRPr lang="th-TH"/>
          </a:p>
        </p:txBody>
      </p:sp>
    </p:spTree>
    <p:extLst>
      <p:ext uri="{BB962C8B-B14F-4D97-AF65-F5344CB8AC3E}">
        <p14:creationId xmlns:p14="http://schemas.microsoft.com/office/powerpoint/2010/main" val="2884211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formular.</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22</a:t>
            </a:fld>
            <a:endParaRPr lang="th-TH"/>
          </a:p>
        </p:txBody>
      </p:sp>
    </p:spTree>
    <p:extLst>
      <p:ext uri="{BB962C8B-B14F-4D97-AF65-F5344CB8AC3E}">
        <p14:creationId xmlns:p14="http://schemas.microsoft.com/office/powerpoint/2010/main" val="2386398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interpretation.</a:t>
            </a:r>
          </a:p>
          <a:p>
            <a:r>
              <a:rPr lang="en-US" dirty="0"/>
              <a:t>Matrix columns </a:t>
            </a:r>
            <a:r>
              <a:rPr lang="en-US" dirty="0">
                <a:sym typeface="Wingdings" panose="05000000000000000000" pitchFamily="2" charset="2"/>
              </a:rPr>
              <a:t> scaled by a vector</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23</a:t>
            </a:fld>
            <a:endParaRPr lang="th-TH"/>
          </a:p>
        </p:txBody>
      </p:sp>
    </p:spTree>
    <p:extLst>
      <p:ext uri="{BB962C8B-B14F-4D97-AF65-F5344CB8AC3E}">
        <p14:creationId xmlns:p14="http://schemas.microsoft.com/office/powerpoint/2010/main" val="3444292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property -&gt; A x inv(A) = identity matrix</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25</a:t>
            </a:fld>
            <a:endParaRPr lang="th-TH"/>
          </a:p>
        </p:txBody>
      </p:sp>
    </p:spTree>
    <p:extLst>
      <p:ext uri="{BB962C8B-B14F-4D97-AF65-F5344CB8AC3E}">
        <p14:creationId xmlns:p14="http://schemas.microsoft.com/office/powerpoint/2010/main" val="3638632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31</a:t>
            </a:fld>
            <a:endParaRPr lang="th-TH"/>
          </a:p>
        </p:txBody>
      </p:sp>
    </p:spTree>
    <p:extLst>
      <p:ext uri="{BB962C8B-B14F-4D97-AF65-F5344CB8AC3E}">
        <p14:creationId xmlns:p14="http://schemas.microsoft.com/office/powerpoint/2010/main" val="353171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Homogeneous coordinate systems </a:t>
            </a:r>
            <a:r>
              <a:rPr lang="en-US" dirty="0">
                <a:sym typeface="Wingdings" panose="05000000000000000000" pitchFamily="2" charset="2"/>
              </a:rPr>
              <a:t> common use in CG.</a:t>
            </a:r>
          </a:p>
          <a:p>
            <a:r>
              <a:rPr lang="en-US" dirty="0">
                <a:sym typeface="Wingdings" panose="05000000000000000000" pitchFamily="2" charset="2"/>
              </a:rPr>
              <a:t>Adding an extra dimension to support transformation</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32</a:t>
            </a:fld>
            <a:endParaRPr lang="th-TH"/>
          </a:p>
        </p:txBody>
      </p:sp>
    </p:spTree>
    <p:extLst>
      <p:ext uri="{BB962C8B-B14F-4D97-AF65-F5344CB8AC3E}">
        <p14:creationId xmlns:p14="http://schemas.microsoft.com/office/powerpoint/2010/main" val="2327597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transform = do nothing = keep it original</a:t>
            </a:r>
          </a:p>
          <a:p>
            <a:r>
              <a:rPr lang="en-US" dirty="0"/>
              <a:t>Benefit ?</a:t>
            </a:r>
          </a:p>
          <a:p>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35</a:t>
            </a:fld>
            <a:endParaRPr lang="th-TH"/>
          </a:p>
        </p:txBody>
      </p:sp>
    </p:spTree>
    <p:extLst>
      <p:ext uri="{BB962C8B-B14F-4D97-AF65-F5344CB8AC3E}">
        <p14:creationId xmlns:p14="http://schemas.microsoft.com/office/powerpoint/2010/main" val="1457858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stacking of transformation matrices</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45</a:t>
            </a:fld>
            <a:endParaRPr lang="th-TH"/>
          </a:p>
        </p:txBody>
      </p:sp>
    </p:spTree>
    <p:extLst>
      <p:ext uri="{BB962C8B-B14F-4D97-AF65-F5344CB8AC3E}">
        <p14:creationId xmlns:p14="http://schemas.microsoft.com/office/powerpoint/2010/main" val="106998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 for applying transformations in shaders.</a:t>
            </a:r>
          </a:p>
          <a:p>
            <a:r>
              <a:rPr lang="en-US" dirty="0"/>
              <a:t>We want to pass transformation to a shader.</a:t>
            </a:r>
          </a:p>
          <a:p>
            <a:r>
              <a:rPr lang="en-US" dirty="0"/>
              <a:t>Better to use ‘uniform’ </a:t>
            </a:r>
            <a:r>
              <a:rPr lang="en-US" dirty="0">
                <a:sym typeface="Wingdings" panose="05000000000000000000" pitchFamily="2" charset="2"/>
              </a:rPr>
              <a:t> why ?</a:t>
            </a:r>
          </a:p>
          <a:p>
            <a:r>
              <a:rPr lang="en-US" dirty="0">
                <a:sym typeface="Wingdings" panose="05000000000000000000" pitchFamily="2" charset="2"/>
              </a:rPr>
              <a:t>Note that passing a transformation matrix uses </a:t>
            </a:r>
            <a:r>
              <a:rPr lang="en-US" dirty="0" err="1">
                <a:sym typeface="Wingdings" panose="05000000000000000000" pitchFamily="2" charset="2"/>
              </a:rPr>
              <a:t>glm</a:t>
            </a:r>
            <a:r>
              <a:rPr lang="en-US" dirty="0">
                <a:sym typeface="Wingdings" panose="05000000000000000000" pitchFamily="2" charset="2"/>
              </a:rPr>
              <a:t>::</a:t>
            </a:r>
            <a:r>
              <a:rPr lang="en-US" dirty="0" err="1">
                <a:sym typeface="Wingdings" panose="05000000000000000000" pitchFamily="2" charset="2"/>
              </a:rPr>
              <a:t>value_ptr</a:t>
            </a:r>
            <a:r>
              <a:rPr lang="en-US" dirty="0">
                <a:sym typeface="Wingdings" panose="05000000000000000000" pitchFamily="2" charset="2"/>
              </a:rPr>
              <a:t>()</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46</a:t>
            </a:fld>
            <a:endParaRPr lang="th-TH"/>
          </a:p>
        </p:txBody>
      </p:sp>
    </p:spTree>
    <p:extLst>
      <p:ext uri="{BB962C8B-B14F-4D97-AF65-F5344CB8AC3E}">
        <p14:creationId xmlns:p14="http://schemas.microsoft.com/office/powerpoint/2010/main" val="866406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tools to this pipeline.</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49</a:t>
            </a:fld>
            <a:endParaRPr lang="th-TH"/>
          </a:p>
        </p:txBody>
      </p:sp>
    </p:spTree>
    <p:extLst>
      <p:ext uri="{BB962C8B-B14F-4D97-AF65-F5344CB8AC3E}">
        <p14:creationId xmlns:p14="http://schemas.microsoft.com/office/powerpoint/2010/main" val="1791082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light transport problem ?</a:t>
            </a:r>
          </a:p>
          <a:p>
            <a:r>
              <a:rPr lang="en-US" dirty="0"/>
              <a:t>We see photons bouncing through eyes. </a:t>
            </a:r>
            <a:r>
              <a:rPr lang="en-US" dirty="0">
                <a:sym typeface="Wingdings" panose="05000000000000000000" pitchFamily="2" charset="2"/>
              </a:rPr>
              <a:t> 2D image  3D interpretation from depth cue.</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4</a:t>
            </a:fld>
            <a:endParaRPr lang="th-TH"/>
          </a:p>
        </p:txBody>
      </p:sp>
    </p:spTree>
    <p:extLst>
      <p:ext uri="{BB962C8B-B14F-4D97-AF65-F5344CB8AC3E}">
        <p14:creationId xmlns:p14="http://schemas.microsoft.com/office/powerpoint/2010/main" val="3190664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11111"/>
                </a:solidFill>
                <a:effectLst/>
                <a:highlight>
                  <a:srgbClr val="EEEEEE"/>
                </a:highlight>
                <a:latin typeface="Gudea"/>
              </a:rPr>
              <a:t>Local coordinates are the coordinates of your object relative to its local origin; they're the coordinates your object begins in.</a:t>
            </a:r>
          </a:p>
          <a:p>
            <a:pPr algn="l">
              <a:buFont typeface="+mj-lt"/>
              <a:buAutoNum type="arabicPeriod"/>
            </a:pPr>
            <a:r>
              <a:rPr lang="en-US" b="0" i="0" dirty="0">
                <a:solidFill>
                  <a:srgbClr val="111111"/>
                </a:solidFill>
                <a:effectLst/>
                <a:highlight>
                  <a:srgbClr val="EEEEEE"/>
                </a:highlight>
                <a:latin typeface="Gudea"/>
              </a:rPr>
              <a:t>The next step is to transform the local coordinates to world-space coordinates which are coordinates in respect of a larger world. These coordinates are relative to some global origin of the world, together with many other objects also placed relative to this world's origin.</a:t>
            </a:r>
          </a:p>
          <a:p>
            <a:pPr algn="l">
              <a:buFont typeface="+mj-lt"/>
              <a:buAutoNum type="arabicPeriod"/>
            </a:pPr>
            <a:r>
              <a:rPr lang="en-US" b="0" i="0" dirty="0">
                <a:solidFill>
                  <a:srgbClr val="111111"/>
                </a:solidFill>
                <a:effectLst/>
                <a:highlight>
                  <a:srgbClr val="EEEEEE"/>
                </a:highlight>
                <a:latin typeface="Gudea"/>
              </a:rPr>
              <a:t>Next we transform the world coordinates to </a:t>
            </a:r>
            <a:r>
              <a:rPr lang="en-US" b="1" i="0" dirty="0">
                <a:solidFill>
                  <a:srgbClr val="111111"/>
                </a:solidFill>
                <a:effectLst/>
                <a:highlight>
                  <a:srgbClr val="EEEEEE"/>
                </a:highlight>
                <a:latin typeface="Gudea"/>
              </a:rPr>
              <a:t>view-space coordinates </a:t>
            </a:r>
            <a:r>
              <a:rPr lang="en-US" b="0" i="0" dirty="0">
                <a:solidFill>
                  <a:srgbClr val="111111"/>
                </a:solidFill>
                <a:effectLst/>
                <a:highlight>
                  <a:srgbClr val="EEEEEE"/>
                </a:highlight>
                <a:latin typeface="Gudea"/>
              </a:rPr>
              <a:t>in such a way that each coordinate is as seen from the </a:t>
            </a:r>
            <a:r>
              <a:rPr lang="en-US" b="1" i="0" dirty="0">
                <a:solidFill>
                  <a:srgbClr val="111111"/>
                </a:solidFill>
                <a:effectLst/>
                <a:highlight>
                  <a:srgbClr val="EEEEEE"/>
                </a:highlight>
                <a:latin typeface="Gudea"/>
              </a:rPr>
              <a:t>camera</a:t>
            </a:r>
            <a:r>
              <a:rPr lang="en-US" b="0" i="0" dirty="0">
                <a:solidFill>
                  <a:srgbClr val="111111"/>
                </a:solidFill>
                <a:effectLst/>
                <a:highlight>
                  <a:srgbClr val="EEEEEE"/>
                </a:highlight>
                <a:latin typeface="Gudea"/>
              </a:rPr>
              <a:t> or viewer's point of view.</a:t>
            </a:r>
          </a:p>
          <a:p>
            <a:pPr algn="l">
              <a:buFont typeface="+mj-lt"/>
              <a:buAutoNum type="arabicPeriod"/>
            </a:pPr>
            <a:r>
              <a:rPr lang="en-US" b="0" i="0" dirty="0">
                <a:solidFill>
                  <a:srgbClr val="111111"/>
                </a:solidFill>
                <a:effectLst/>
                <a:highlight>
                  <a:srgbClr val="EEEEEE"/>
                </a:highlight>
                <a:latin typeface="Gudea"/>
              </a:rPr>
              <a:t>After the coordinates are in view space we want to project them to clip coordinates. </a:t>
            </a:r>
            <a:r>
              <a:rPr lang="en-US" b="1" i="0" dirty="0">
                <a:solidFill>
                  <a:srgbClr val="111111"/>
                </a:solidFill>
                <a:effectLst/>
                <a:highlight>
                  <a:srgbClr val="EEEEEE"/>
                </a:highlight>
                <a:latin typeface="Gudea"/>
              </a:rPr>
              <a:t>Clip coordinates are processed to the -1.0 and 1.0 </a:t>
            </a:r>
            <a:r>
              <a:rPr lang="en-US" b="0" i="0" dirty="0">
                <a:solidFill>
                  <a:srgbClr val="111111"/>
                </a:solidFill>
                <a:effectLst/>
                <a:highlight>
                  <a:srgbClr val="EEEEEE"/>
                </a:highlight>
                <a:latin typeface="Gudea"/>
              </a:rPr>
              <a:t>range and determine which vertices will end up on the screen. Projection to clip-space coordinates can add perspective if using perspective projection.</a:t>
            </a:r>
          </a:p>
          <a:p>
            <a:pPr algn="l">
              <a:buFont typeface="+mj-lt"/>
              <a:buAutoNum type="arabicPeriod"/>
            </a:pPr>
            <a:r>
              <a:rPr lang="en-US" b="0" i="0" dirty="0">
                <a:solidFill>
                  <a:srgbClr val="111111"/>
                </a:solidFill>
                <a:effectLst/>
                <a:highlight>
                  <a:srgbClr val="EEEEEE"/>
                </a:highlight>
                <a:latin typeface="Gudea"/>
              </a:rPr>
              <a:t>And lastly we transform the clip coordinates to screen coordinates in a process we call viewport transform that transforms the coordinates from -1.0 and 1.0 to the coordinate range defined by </a:t>
            </a:r>
            <a:r>
              <a:rPr lang="en-US" b="1" i="0" dirty="0" err="1">
                <a:solidFill>
                  <a:srgbClr val="111111"/>
                </a:solidFill>
                <a:effectLst/>
                <a:highlight>
                  <a:srgbClr val="EEEEEE"/>
                </a:highlight>
                <a:latin typeface="Gudea"/>
              </a:rPr>
              <a:t>glViewport</a:t>
            </a:r>
            <a:r>
              <a:rPr lang="en-US" b="0" i="0" dirty="0">
                <a:solidFill>
                  <a:srgbClr val="111111"/>
                </a:solidFill>
                <a:effectLst/>
                <a:highlight>
                  <a:srgbClr val="EEEEEE"/>
                </a:highlight>
                <a:latin typeface="Gudea"/>
              </a:rPr>
              <a:t>. The resulting coordinates are then sent to the rasterizer to turn them into fragments.</a:t>
            </a:r>
          </a:p>
          <a:p>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50</a:t>
            </a:fld>
            <a:endParaRPr lang="th-TH"/>
          </a:p>
        </p:txBody>
      </p:sp>
    </p:spTree>
    <p:extLst>
      <p:ext uri="{BB962C8B-B14F-4D97-AF65-F5344CB8AC3E}">
        <p14:creationId xmlns:p14="http://schemas.microsoft.com/office/powerpoint/2010/main" val="3380526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0C0D0E"/>
                </a:solidFill>
                <a:effectLst/>
                <a:highlight>
                  <a:srgbClr val="FFFFFF"/>
                </a:highlight>
                <a:latin typeface="inherit"/>
              </a:rPr>
              <a:t>What happens when the top and bottom parameters are exchanged?</a:t>
            </a:r>
            <a:endParaRPr lang="en-US" b="0" i="0" dirty="0">
              <a:solidFill>
                <a:srgbClr val="0C0D0E"/>
              </a:solidFill>
              <a:effectLst/>
              <a:highlight>
                <a:srgbClr val="FFFFFF"/>
              </a:highlight>
              <a:latin typeface="-apple-system"/>
            </a:endParaRPr>
          </a:p>
          <a:p>
            <a:pPr algn="l" fontAlgn="base"/>
            <a:r>
              <a:rPr lang="en-US" b="0" i="0" dirty="0">
                <a:solidFill>
                  <a:srgbClr val="0C0D0E"/>
                </a:solidFill>
                <a:effectLst/>
                <a:highlight>
                  <a:srgbClr val="FFFFFF"/>
                </a:highlight>
                <a:latin typeface="-apple-system"/>
              </a:rPr>
              <a:t>Interchanging, for example, top and bottom is equivalent to mirroring the scene along this axis. </a:t>
            </a:r>
          </a:p>
          <a:p>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56</a:t>
            </a:fld>
            <a:endParaRPr lang="th-TH"/>
          </a:p>
        </p:txBody>
      </p:sp>
    </p:spTree>
    <p:extLst>
      <p:ext uri="{BB962C8B-B14F-4D97-AF65-F5344CB8AC3E}">
        <p14:creationId xmlns:p14="http://schemas.microsoft.com/office/powerpoint/2010/main" val="4100482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EEEEEE"/>
                </a:highlight>
                <a:latin typeface="Gudea"/>
              </a:rPr>
              <a:t>Whenever we press one of the </a:t>
            </a:r>
            <a:r>
              <a:rPr lang="en-US" dirty="0"/>
              <a:t>WASD</a:t>
            </a:r>
            <a:r>
              <a:rPr lang="en-US" b="0" i="0" dirty="0">
                <a:solidFill>
                  <a:srgbClr val="111111"/>
                </a:solidFill>
                <a:effectLst/>
                <a:highlight>
                  <a:srgbClr val="EEEEEE"/>
                </a:highlight>
                <a:latin typeface="Gudea"/>
              </a:rPr>
              <a:t> keys, the camera's position is updated accordingly. If we want to move forward or backwards we add or subtract the direction vector from the position vector scaled by some speed value. If we want to move sideways we do a cross product to create a </a:t>
            </a:r>
            <a:r>
              <a:rPr lang="en-US" b="0" i="1" dirty="0">
                <a:solidFill>
                  <a:srgbClr val="111111"/>
                </a:solidFill>
                <a:effectLst/>
                <a:highlight>
                  <a:srgbClr val="EEEEEE"/>
                </a:highlight>
                <a:latin typeface="Gudea"/>
              </a:rPr>
              <a:t>right</a:t>
            </a:r>
            <a:r>
              <a:rPr lang="en-US" b="0" i="0" dirty="0">
                <a:solidFill>
                  <a:srgbClr val="111111"/>
                </a:solidFill>
                <a:effectLst/>
                <a:highlight>
                  <a:srgbClr val="EEEEEE"/>
                </a:highlight>
                <a:latin typeface="Gudea"/>
              </a:rPr>
              <a:t> vector and we move along the right vector accordingly. </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70</a:t>
            </a:fld>
            <a:endParaRPr lang="th-TH"/>
          </a:p>
        </p:txBody>
      </p:sp>
    </p:spTree>
    <p:extLst>
      <p:ext uri="{BB962C8B-B14F-4D97-AF65-F5344CB8AC3E}">
        <p14:creationId xmlns:p14="http://schemas.microsoft.com/office/powerpoint/2010/main" val="2672102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EEEEEE"/>
                </a:highlight>
                <a:latin typeface="Gudea"/>
              </a:rPr>
              <a:t>The </a:t>
            </a:r>
            <a:r>
              <a:rPr lang="en-US" dirty="0"/>
              <a:t>pitch</a:t>
            </a:r>
            <a:r>
              <a:rPr lang="en-US" b="0" i="0" dirty="0">
                <a:solidFill>
                  <a:srgbClr val="111111"/>
                </a:solidFill>
                <a:effectLst/>
                <a:highlight>
                  <a:srgbClr val="EEEEEE"/>
                </a:highlight>
                <a:latin typeface="Gudea"/>
              </a:rPr>
              <a:t> is the angle that depicts how much we're looking up or down as seen in the first image. The second image shows the </a:t>
            </a:r>
            <a:r>
              <a:rPr lang="en-US" dirty="0"/>
              <a:t>yaw</a:t>
            </a:r>
            <a:r>
              <a:rPr lang="en-US" b="0" i="0" dirty="0">
                <a:solidFill>
                  <a:srgbClr val="111111"/>
                </a:solidFill>
                <a:effectLst/>
                <a:highlight>
                  <a:srgbClr val="EEEEEE"/>
                </a:highlight>
                <a:latin typeface="Gudea"/>
              </a:rPr>
              <a:t> value which represents the magnitude we're looking to the left or to the right. The </a:t>
            </a:r>
            <a:r>
              <a:rPr lang="en-US" dirty="0"/>
              <a:t>roll</a:t>
            </a:r>
            <a:r>
              <a:rPr lang="en-US" b="0" i="0" dirty="0">
                <a:solidFill>
                  <a:srgbClr val="111111"/>
                </a:solidFill>
                <a:effectLst/>
                <a:highlight>
                  <a:srgbClr val="EEEEEE"/>
                </a:highlight>
                <a:latin typeface="Gudea"/>
              </a:rPr>
              <a:t> represents how much we </a:t>
            </a:r>
            <a:r>
              <a:rPr lang="en-US" b="0" i="1" dirty="0">
                <a:solidFill>
                  <a:srgbClr val="111111"/>
                </a:solidFill>
                <a:effectLst/>
                <a:highlight>
                  <a:srgbClr val="EEEEEE"/>
                </a:highlight>
                <a:latin typeface="Gudea"/>
              </a:rPr>
              <a:t>roll</a:t>
            </a:r>
            <a:r>
              <a:rPr lang="en-US" b="0" i="0" dirty="0">
                <a:solidFill>
                  <a:srgbClr val="111111"/>
                </a:solidFill>
                <a:effectLst/>
                <a:highlight>
                  <a:srgbClr val="EEEEEE"/>
                </a:highlight>
                <a:latin typeface="Gudea"/>
              </a:rPr>
              <a:t> as mostly used in space-flight cameras. Each of the Euler angles are represented by a single value and with the combination of all 3 of them we can calculate any rotation vector in 3D.</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71</a:t>
            </a:fld>
            <a:endParaRPr lang="th-TH"/>
          </a:p>
        </p:txBody>
      </p:sp>
    </p:spTree>
    <p:extLst>
      <p:ext uri="{BB962C8B-B14F-4D97-AF65-F5344CB8AC3E}">
        <p14:creationId xmlns:p14="http://schemas.microsoft.com/office/powerpoint/2010/main" val="1266629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Mouse movement in 2d axes</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72</a:t>
            </a:fld>
            <a:endParaRPr lang="th-TH"/>
          </a:p>
        </p:txBody>
      </p:sp>
    </p:spTree>
    <p:extLst>
      <p:ext uri="{BB962C8B-B14F-4D97-AF65-F5344CB8AC3E}">
        <p14:creationId xmlns:p14="http://schemas.microsoft.com/office/powerpoint/2010/main" val="174218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NDC = 2D</a:t>
            </a:r>
          </a:p>
          <a:p>
            <a:r>
              <a:rPr lang="en-US" dirty="0"/>
              <a:t>We need a method how human eyes see such 2D image ! (Process from 3D to 2D</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5</a:t>
            </a:fld>
            <a:endParaRPr lang="th-TH"/>
          </a:p>
        </p:txBody>
      </p:sp>
    </p:spTree>
    <p:extLst>
      <p:ext uri="{BB962C8B-B14F-4D97-AF65-F5344CB8AC3E}">
        <p14:creationId xmlns:p14="http://schemas.microsoft.com/office/powerpoint/2010/main" val="1992390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Direction = orientation</a:t>
            </a:r>
          </a:p>
          <a:p>
            <a:r>
              <a:rPr lang="en-US" dirty="0"/>
              <a:t>Magnitude = quantity</a:t>
            </a:r>
          </a:p>
          <a:p>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6</a:t>
            </a:fld>
            <a:endParaRPr lang="th-TH"/>
          </a:p>
        </p:txBody>
      </p:sp>
    </p:spTree>
    <p:extLst>
      <p:ext uri="{BB962C8B-B14F-4D97-AF65-F5344CB8AC3E}">
        <p14:creationId xmlns:p14="http://schemas.microsoft.com/office/powerpoint/2010/main" val="249459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a scalar value multiplied </a:t>
            </a:r>
            <a:r>
              <a:rPr lang="en-US" dirty="0">
                <a:sym typeface="Wingdings" panose="05000000000000000000" pitchFamily="2" charset="2"/>
              </a:rPr>
              <a:t> we can have</a:t>
            </a:r>
          </a:p>
          <a:p>
            <a:r>
              <a:rPr lang="en-US" dirty="0">
                <a:sym typeface="Wingdings" panose="05000000000000000000" pitchFamily="2" charset="2"/>
              </a:rPr>
              <a:t>Increased length</a:t>
            </a:r>
          </a:p>
          <a:p>
            <a:r>
              <a:rPr lang="en-US" dirty="0">
                <a:sym typeface="Wingdings" panose="05000000000000000000" pitchFamily="2" charset="2"/>
              </a:rPr>
              <a:t>Decreased length (or division)</a:t>
            </a:r>
          </a:p>
          <a:p>
            <a:r>
              <a:rPr lang="en-US" dirty="0">
                <a:sym typeface="Wingdings" panose="05000000000000000000" pitchFamily="2" charset="2"/>
              </a:rPr>
              <a:t>Reverse</a:t>
            </a:r>
          </a:p>
          <a:p>
            <a:r>
              <a:rPr lang="en-US" dirty="0">
                <a:sym typeface="Wingdings" panose="05000000000000000000" pitchFamily="2" charset="2"/>
              </a:rPr>
              <a:t>Orientation does not change ! Except the negation</a:t>
            </a:r>
          </a:p>
        </p:txBody>
      </p:sp>
      <p:sp>
        <p:nvSpPr>
          <p:cNvPr id="4" name="Slide Number Placeholder 3"/>
          <p:cNvSpPr>
            <a:spLocks noGrp="1"/>
          </p:cNvSpPr>
          <p:nvPr>
            <p:ph type="sldNum" sz="quarter" idx="5"/>
          </p:nvPr>
        </p:nvSpPr>
        <p:spPr/>
        <p:txBody>
          <a:bodyPr/>
          <a:lstStyle/>
          <a:p>
            <a:fld id="{D73E6128-1689-4BB2-B469-4F1319F6A9D5}" type="slidenum">
              <a:rPr lang="th-TH" smtClean="0"/>
              <a:t>11</a:t>
            </a:fld>
            <a:endParaRPr lang="th-TH"/>
          </a:p>
        </p:txBody>
      </p:sp>
    </p:spTree>
    <p:extLst>
      <p:ext uri="{BB962C8B-B14F-4D97-AF65-F5344CB8AC3E}">
        <p14:creationId xmlns:p14="http://schemas.microsoft.com/office/powerpoint/2010/main" val="462727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vector with new length, new orientation.</a:t>
            </a:r>
          </a:p>
          <a:p>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12</a:t>
            </a:fld>
            <a:endParaRPr lang="th-TH"/>
          </a:p>
        </p:txBody>
      </p:sp>
    </p:spTree>
    <p:extLst>
      <p:ext uri="{BB962C8B-B14F-4D97-AF65-F5344CB8AC3E}">
        <p14:creationId xmlns:p14="http://schemas.microsoft.com/office/powerpoint/2010/main" val="58311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formulars to calculate the dot product.</a:t>
            </a:r>
          </a:p>
          <a:p>
            <a:pPr marL="285750" indent="-285750">
              <a:buFontTx/>
              <a:buChar char="-"/>
            </a:pPr>
            <a:r>
              <a:rPr lang="en-US" dirty="0"/>
              <a:t>Linear combinations of the coefficients.</a:t>
            </a:r>
          </a:p>
          <a:p>
            <a:pPr marL="285750" indent="-285750">
              <a:buFontTx/>
              <a:buChar char="-"/>
            </a:pPr>
            <a:r>
              <a:rPr lang="en-US" dirty="0"/>
              <a:t>Projection between 2 vectors</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14</a:t>
            </a:fld>
            <a:endParaRPr lang="th-TH"/>
          </a:p>
        </p:txBody>
      </p:sp>
    </p:spTree>
    <p:extLst>
      <p:ext uri="{BB962C8B-B14F-4D97-AF65-F5344CB8AC3E}">
        <p14:creationId xmlns:p14="http://schemas.microsoft.com/office/powerpoint/2010/main" val="74906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and b are unit vectors </a:t>
            </a:r>
            <a:r>
              <a:rPr lang="en-US" dirty="0">
                <a:sym typeface="Wingdings" panose="05000000000000000000" pitchFamily="2" charset="2"/>
              </a:rPr>
              <a:t> </a:t>
            </a:r>
            <a:r>
              <a:rPr lang="en-US" dirty="0" err="1">
                <a:sym typeface="Wingdings" panose="05000000000000000000" pitchFamily="2" charset="2"/>
              </a:rPr>
              <a:t>a.b</a:t>
            </a:r>
            <a:r>
              <a:rPr lang="en-US" dirty="0">
                <a:sym typeface="Wingdings" panose="05000000000000000000" pitchFamily="2" charset="2"/>
              </a:rPr>
              <a:t> = cos(theta)</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15</a:t>
            </a:fld>
            <a:endParaRPr lang="th-TH"/>
          </a:p>
        </p:txBody>
      </p:sp>
    </p:spTree>
    <p:extLst>
      <p:ext uri="{BB962C8B-B14F-4D97-AF65-F5344CB8AC3E}">
        <p14:creationId xmlns:p14="http://schemas.microsoft.com/office/powerpoint/2010/main" val="518973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dot product checks orthogonality, cross product forms an orthogonal vector.</a:t>
            </a:r>
          </a:p>
          <a:p>
            <a:r>
              <a:rPr lang="en-US" dirty="0"/>
              <a:t>2 vectors do not need to be orthogonal to each other.</a:t>
            </a:r>
            <a:endParaRPr lang="th-TH" dirty="0"/>
          </a:p>
        </p:txBody>
      </p:sp>
      <p:sp>
        <p:nvSpPr>
          <p:cNvPr id="4" name="Slide Number Placeholder 3"/>
          <p:cNvSpPr>
            <a:spLocks noGrp="1"/>
          </p:cNvSpPr>
          <p:nvPr>
            <p:ph type="sldNum" sz="quarter" idx="5"/>
          </p:nvPr>
        </p:nvSpPr>
        <p:spPr/>
        <p:txBody>
          <a:bodyPr/>
          <a:lstStyle/>
          <a:p>
            <a:fld id="{D73E6128-1689-4BB2-B469-4F1319F6A9D5}" type="slidenum">
              <a:rPr lang="th-TH" smtClean="0"/>
              <a:t>16</a:t>
            </a:fld>
            <a:endParaRPr lang="th-TH"/>
          </a:p>
        </p:txBody>
      </p:sp>
    </p:spTree>
    <p:extLst>
      <p:ext uri="{BB962C8B-B14F-4D97-AF65-F5344CB8AC3E}">
        <p14:creationId xmlns:p14="http://schemas.microsoft.com/office/powerpoint/2010/main" val="3217584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85EF9E-3AB9-4F7B-B2AF-DD2A1A6E2500}" type="datetimeFigureOut">
              <a:rPr lang="th-TH" smtClean="0"/>
              <a:t>19/10/67</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586F4960-6BA9-4984-A46B-973F2EF9ED36}" type="slidenum">
              <a:rPr lang="th-TH" smtClean="0"/>
              <a:t>‹#›</a:t>
            </a:fld>
            <a:endParaRPr lang="th-TH"/>
          </a:p>
        </p:txBody>
      </p:sp>
    </p:spTree>
    <p:extLst>
      <p:ext uri="{BB962C8B-B14F-4D97-AF65-F5344CB8AC3E}">
        <p14:creationId xmlns:p14="http://schemas.microsoft.com/office/powerpoint/2010/main" val="316507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5EF9E-3AB9-4F7B-B2AF-DD2A1A6E2500}" type="datetimeFigureOut">
              <a:rPr lang="th-TH" smtClean="0"/>
              <a:t>19/10/67</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586F4960-6BA9-4984-A46B-973F2EF9ED36}" type="slidenum">
              <a:rPr lang="th-TH" smtClean="0"/>
              <a:t>‹#›</a:t>
            </a:fld>
            <a:endParaRPr lang="th-TH"/>
          </a:p>
        </p:txBody>
      </p:sp>
    </p:spTree>
    <p:extLst>
      <p:ext uri="{BB962C8B-B14F-4D97-AF65-F5344CB8AC3E}">
        <p14:creationId xmlns:p14="http://schemas.microsoft.com/office/powerpoint/2010/main" val="3015629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5EF9E-3AB9-4F7B-B2AF-DD2A1A6E2500}" type="datetimeFigureOut">
              <a:rPr lang="th-TH" smtClean="0"/>
              <a:t>19/10/67</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586F4960-6BA9-4984-A46B-973F2EF9ED36}" type="slidenum">
              <a:rPr lang="th-TH" smtClean="0"/>
              <a:t>‹#›</a:t>
            </a:fld>
            <a:endParaRPr lang="th-TH"/>
          </a:p>
        </p:txBody>
      </p:sp>
    </p:spTree>
    <p:extLst>
      <p:ext uri="{BB962C8B-B14F-4D97-AF65-F5344CB8AC3E}">
        <p14:creationId xmlns:p14="http://schemas.microsoft.com/office/powerpoint/2010/main" val="106731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5EF9E-3AB9-4F7B-B2AF-DD2A1A6E2500}" type="datetimeFigureOut">
              <a:rPr lang="th-TH" smtClean="0"/>
              <a:t>19/10/67</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586F4960-6BA9-4984-A46B-973F2EF9ED36}" type="slidenum">
              <a:rPr lang="th-TH" smtClean="0"/>
              <a:t>‹#›</a:t>
            </a:fld>
            <a:endParaRPr lang="th-TH"/>
          </a:p>
        </p:txBody>
      </p:sp>
    </p:spTree>
    <p:extLst>
      <p:ext uri="{BB962C8B-B14F-4D97-AF65-F5344CB8AC3E}">
        <p14:creationId xmlns:p14="http://schemas.microsoft.com/office/powerpoint/2010/main" val="2082073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85EF9E-3AB9-4F7B-B2AF-DD2A1A6E2500}" type="datetimeFigureOut">
              <a:rPr lang="th-TH" smtClean="0"/>
              <a:t>19/10/67</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586F4960-6BA9-4984-A46B-973F2EF9ED36}" type="slidenum">
              <a:rPr lang="th-TH" smtClean="0"/>
              <a:t>‹#›</a:t>
            </a:fld>
            <a:endParaRPr lang="th-TH"/>
          </a:p>
        </p:txBody>
      </p:sp>
    </p:spTree>
    <p:extLst>
      <p:ext uri="{BB962C8B-B14F-4D97-AF65-F5344CB8AC3E}">
        <p14:creationId xmlns:p14="http://schemas.microsoft.com/office/powerpoint/2010/main" val="3815048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85EF9E-3AB9-4F7B-B2AF-DD2A1A6E2500}" type="datetimeFigureOut">
              <a:rPr lang="th-TH" smtClean="0"/>
              <a:t>19/10/67</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586F4960-6BA9-4984-A46B-973F2EF9ED36}" type="slidenum">
              <a:rPr lang="th-TH" smtClean="0"/>
              <a:t>‹#›</a:t>
            </a:fld>
            <a:endParaRPr lang="th-TH"/>
          </a:p>
        </p:txBody>
      </p:sp>
    </p:spTree>
    <p:extLst>
      <p:ext uri="{BB962C8B-B14F-4D97-AF65-F5344CB8AC3E}">
        <p14:creationId xmlns:p14="http://schemas.microsoft.com/office/powerpoint/2010/main" val="162428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85EF9E-3AB9-4F7B-B2AF-DD2A1A6E2500}" type="datetimeFigureOut">
              <a:rPr lang="th-TH" smtClean="0"/>
              <a:t>19/10/67</a:t>
            </a:fld>
            <a:endParaRPr lang="th-TH"/>
          </a:p>
        </p:txBody>
      </p:sp>
      <p:sp>
        <p:nvSpPr>
          <p:cNvPr id="8" name="Footer Placeholder 7"/>
          <p:cNvSpPr>
            <a:spLocks noGrp="1"/>
          </p:cNvSpPr>
          <p:nvPr>
            <p:ph type="ftr" sz="quarter" idx="11"/>
          </p:nvPr>
        </p:nvSpPr>
        <p:spPr/>
        <p:txBody>
          <a:bodyPr/>
          <a:lstStyle/>
          <a:p>
            <a:endParaRPr lang="th-TH"/>
          </a:p>
        </p:txBody>
      </p:sp>
      <p:sp>
        <p:nvSpPr>
          <p:cNvPr id="9" name="Slide Number Placeholder 8"/>
          <p:cNvSpPr>
            <a:spLocks noGrp="1"/>
          </p:cNvSpPr>
          <p:nvPr>
            <p:ph type="sldNum" sz="quarter" idx="12"/>
          </p:nvPr>
        </p:nvSpPr>
        <p:spPr/>
        <p:txBody>
          <a:bodyPr/>
          <a:lstStyle/>
          <a:p>
            <a:fld id="{586F4960-6BA9-4984-A46B-973F2EF9ED36}" type="slidenum">
              <a:rPr lang="th-TH" smtClean="0"/>
              <a:t>‹#›</a:t>
            </a:fld>
            <a:endParaRPr lang="th-TH"/>
          </a:p>
        </p:txBody>
      </p:sp>
    </p:spTree>
    <p:extLst>
      <p:ext uri="{BB962C8B-B14F-4D97-AF65-F5344CB8AC3E}">
        <p14:creationId xmlns:p14="http://schemas.microsoft.com/office/powerpoint/2010/main" val="2568438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85EF9E-3AB9-4F7B-B2AF-DD2A1A6E2500}" type="datetimeFigureOut">
              <a:rPr lang="th-TH" smtClean="0"/>
              <a:t>19/10/67</a:t>
            </a:fld>
            <a:endParaRPr lang="th-TH"/>
          </a:p>
        </p:txBody>
      </p:sp>
      <p:sp>
        <p:nvSpPr>
          <p:cNvPr id="4" name="Footer Placeholder 3"/>
          <p:cNvSpPr>
            <a:spLocks noGrp="1"/>
          </p:cNvSpPr>
          <p:nvPr>
            <p:ph type="ftr" sz="quarter" idx="11"/>
          </p:nvPr>
        </p:nvSpPr>
        <p:spPr/>
        <p:txBody>
          <a:bodyPr/>
          <a:lstStyle/>
          <a:p>
            <a:endParaRPr lang="th-TH"/>
          </a:p>
        </p:txBody>
      </p:sp>
      <p:sp>
        <p:nvSpPr>
          <p:cNvPr id="5" name="Slide Number Placeholder 4"/>
          <p:cNvSpPr>
            <a:spLocks noGrp="1"/>
          </p:cNvSpPr>
          <p:nvPr>
            <p:ph type="sldNum" sz="quarter" idx="12"/>
          </p:nvPr>
        </p:nvSpPr>
        <p:spPr/>
        <p:txBody>
          <a:bodyPr/>
          <a:lstStyle/>
          <a:p>
            <a:fld id="{586F4960-6BA9-4984-A46B-973F2EF9ED36}" type="slidenum">
              <a:rPr lang="th-TH" smtClean="0"/>
              <a:t>‹#›</a:t>
            </a:fld>
            <a:endParaRPr lang="th-TH"/>
          </a:p>
        </p:txBody>
      </p:sp>
    </p:spTree>
    <p:extLst>
      <p:ext uri="{BB962C8B-B14F-4D97-AF65-F5344CB8AC3E}">
        <p14:creationId xmlns:p14="http://schemas.microsoft.com/office/powerpoint/2010/main" val="198947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5EF9E-3AB9-4F7B-B2AF-DD2A1A6E2500}" type="datetimeFigureOut">
              <a:rPr lang="th-TH" smtClean="0"/>
              <a:t>19/10/67</a:t>
            </a:fld>
            <a:endParaRPr lang="th-TH"/>
          </a:p>
        </p:txBody>
      </p:sp>
      <p:sp>
        <p:nvSpPr>
          <p:cNvPr id="3" name="Footer Placeholder 2"/>
          <p:cNvSpPr>
            <a:spLocks noGrp="1"/>
          </p:cNvSpPr>
          <p:nvPr>
            <p:ph type="ftr" sz="quarter" idx="11"/>
          </p:nvPr>
        </p:nvSpPr>
        <p:spPr/>
        <p:txBody>
          <a:bodyPr/>
          <a:lstStyle/>
          <a:p>
            <a:endParaRPr lang="th-TH"/>
          </a:p>
        </p:txBody>
      </p:sp>
      <p:sp>
        <p:nvSpPr>
          <p:cNvPr id="4" name="Slide Number Placeholder 3"/>
          <p:cNvSpPr>
            <a:spLocks noGrp="1"/>
          </p:cNvSpPr>
          <p:nvPr>
            <p:ph type="sldNum" sz="quarter" idx="12"/>
          </p:nvPr>
        </p:nvSpPr>
        <p:spPr/>
        <p:txBody>
          <a:bodyPr/>
          <a:lstStyle/>
          <a:p>
            <a:fld id="{586F4960-6BA9-4984-A46B-973F2EF9ED36}" type="slidenum">
              <a:rPr lang="th-TH" smtClean="0"/>
              <a:t>‹#›</a:t>
            </a:fld>
            <a:endParaRPr lang="th-TH"/>
          </a:p>
        </p:txBody>
      </p:sp>
    </p:spTree>
    <p:extLst>
      <p:ext uri="{BB962C8B-B14F-4D97-AF65-F5344CB8AC3E}">
        <p14:creationId xmlns:p14="http://schemas.microsoft.com/office/powerpoint/2010/main" val="1907794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85EF9E-3AB9-4F7B-B2AF-DD2A1A6E2500}" type="datetimeFigureOut">
              <a:rPr lang="th-TH" smtClean="0"/>
              <a:t>19/10/67</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586F4960-6BA9-4984-A46B-973F2EF9ED36}" type="slidenum">
              <a:rPr lang="th-TH" smtClean="0"/>
              <a:t>‹#›</a:t>
            </a:fld>
            <a:endParaRPr lang="th-TH"/>
          </a:p>
        </p:txBody>
      </p:sp>
    </p:spTree>
    <p:extLst>
      <p:ext uri="{BB962C8B-B14F-4D97-AF65-F5344CB8AC3E}">
        <p14:creationId xmlns:p14="http://schemas.microsoft.com/office/powerpoint/2010/main" val="941151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85EF9E-3AB9-4F7B-B2AF-DD2A1A6E2500}" type="datetimeFigureOut">
              <a:rPr lang="th-TH" smtClean="0"/>
              <a:t>19/10/67</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586F4960-6BA9-4984-A46B-973F2EF9ED36}" type="slidenum">
              <a:rPr lang="th-TH" smtClean="0"/>
              <a:t>‹#›</a:t>
            </a:fld>
            <a:endParaRPr lang="th-TH"/>
          </a:p>
        </p:txBody>
      </p:sp>
    </p:spTree>
    <p:extLst>
      <p:ext uri="{BB962C8B-B14F-4D97-AF65-F5344CB8AC3E}">
        <p14:creationId xmlns:p14="http://schemas.microsoft.com/office/powerpoint/2010/main" val="562863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6885EF9E-3AB9-4F7B-B2AF-DD2A1A6E2500}" type="datetimeFigureOut">
              <a:rPr lang="th-TH" smtClean="0"/>
              <a:t>19/10/67</a:t>
            </a:fld>
            <a:endParaRPr lang="th-T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th-T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586F4960-6BA9-4984-A46B-973F2EF9ED36}" type="slidenum">
              <a:rPr lang="th-TH" smtClean="0"/>
              <a:t>‹#›</a:t>
            </a:fld>
            <a:endParaRPr lang="th-TH"/>
          </a:p>
        </p:txBody>
      </p:sp>
    </p:spTree>
    <p:extLst>
      <p:ext uri="{BB962C8B-B14F-4D97-AF65-F5344CB8AC3E}">
        <p14:creationId xmlns:p14="http://schemas.microsoft.com/office/powerpoint/2010/main" val="42247171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ath.hws.edu/graphicsbook/c3/s2.html" TargetMode="External"/><Relationship Id="rId2" Type="http://schemas.openxmlformats.org/officeDocument/2006/relationships/hyperlink" Target="https://learnopengl.com/Getting-started/OpenGL" TargetMode="External"/><Relationship Id="rId1" Type="http://schemas.openxmlformats.org/officeDocument/2006/relationships/slideLayout" Target="../slideLayouts/slideLayout2.xml"/><Relationship Id="rId4" Type="http://schemas.openxmlformats.org/officeDocument/2006/relationships/hyperlink" Target="https://pbr-book.org/3ed-2018/Geometry_and_Transformatio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o-xwmTODTUI"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songho.ca/opengl/gl_projectionmatrix.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songho.ca/opengl/gl_viewport.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hyperlink" Target="https://www.youtube.com/watch?v=wiYTxjJjfx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www.songho.ca/opengl/gl_camera.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learnopengl.com/Getting-started/Coordinate-Systems" TargetMode="External"/><Relationship Id="rId2" Type="http://schemas.openxmlformats.org/officeDocument/2006/relationships/hyperlink" Target="https://learnopengl.com/Getting-started/Transformations" TargetMode="External"/><Relationship Id="rId1" Type="http://schemas.openxmlformats.org/officeDocument/2006/relationships/slideLayout" Target="../slideLayouts/slideLayout2.xml"/><Relationship Id="rId4" Type="http://schemas.openxmlformats.org/officeDocument/2006/relationships/hyperlink" Target="https://learnopengl.com/Getting-started/Camera"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4" name="Picture 53">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2" name="Title 1">
            <a:extLst>
              <a:ext uri="{FF2B5EF4-FFF2-40B4-BE49-F238E27FC236}">
                <a16:creationId xmlns:a16="http://schemas.microsoft.com/office/drawing/2014/main" id="{CBB9943A-F7B6-7A96-FD50-B7ABB10BD354}"/>
              </a:ext>
            </a:extLst>
          </p:cNvPr>
          <p:cNvSpPr>
            <a:spLocks noGrp="1"/>
          </p:cNvSpPr>
          <p:nvPr>
            <p:ph type="ctrTitle"/>
          </p:nvPr>
        </p:nvSpPr>
        <p:spPr>
          <a:xfrm>
            <a:off x="1191965" y="552807"/>
            <a:ext cx="9801854" cy="3556614"/>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r>
              <a:rPr lang="en-US" sz="4800" dirty="0">
                <a:solidFill>
                  <a:srgbClr val="FFFFFF"/>
                </a:solidFill>
              </a:rPr>
              <a:t>Transformations, </a:t>
            </a:r>
            <a:br>
              <a:rPr lang="en-US" sz="4800" dirty="0">
                <a:solidFill>
                  <a:srgbClr val="FFFFFF"/>
                </a:solidFill>
              </a:rPr>
            </a:br>
            <a:r>
              <a:rPr lang="en-US" sz="4800" dirty="0">
                <a:solidFill>
                  <a:srgbClr val="FFFFFF"/>
                </a:solidFill>
              </a:rPr>
              <a:t>Coordinate systems </a:t>
            </a:r>
            <a:br>
              <a:rPr lang="en-US" sz="4800" dirty="0">
                <a:solidFill>
                  <a:srgbClr val="FFFFFF"/>
                </a:solidFill>
              </a:rPr>
            </a:br>
            <a:r>
              <a:rPr lang="en-US" sz="4800" dirty="0">
                <a:solidFill>
                  <a:srgbClr val="FFFFFF"/>
                </a:solidFill>
              </a:rPr>
              <a:t>and </a:t>
            </a:r>
            <a:br>
              <a:rPr lang="en-US" sz="4800" dirty="0">
                <a:solidFill>
                  <a:srgbClr val="FFFFFF"/>
                </a:solidFill>
              </a:rPr>
            </a:br>
            <a:r>
              <a:rPr lang="en-US" sz="4800" dirty="0">
                <a:solidFill>
                  <a:srgbClr val="FFFFFF"/>
                </a:solidFill>
              </a:rPr>
              <a:t>Camera</a:t>
            </a:r>
          </a:p>
        </p:txBody>
      </p:sp>
      <p:sp>
        <p:nvSpPr>
          <p:cNvPr id="3" name="Subtitle 2">
            <a:extLst>
              <a:ext uri="{FF2B5EF4-FFF2-40B4-BE49-F238E27FC236}">
                <a16:creationId xmlns:a16="http://schemas.microsoft.com/office/drawing/2014/main" id="{190B6416-97A8-EFC0-CD63-0AF5F86344AD}"/>
              </a:ext>
            </a:extLst>
          </p:cNvPr>
          <p:cNvSpPr>
            <a:spLocks noGrp="1"/>
          </p:cNvSpPr>
          <p:nvPr>
            <p:ph type="subTitle" idx="1"/>
          </p:nvPr>
        </p:nvSpPr>
        <p:spPr>
          <a:xfrm>
            <a:off x="7207623" y="4662218"/>
            <a:ext cx="4464423" cy="1462489"/>
          </a:xfrm>
        </p:spPr>
        <p:style>
          <a:lnRef idx="3">
            <a:schemeClr val="lt1"/>
          </a:lnRef>
          <a:fillRef idx="1">
            <a:schemeClr val="accent5"/>
          </a:fillRef>
          <a:effectRef idx="1">
            <a:schemeClr val="accent5"/>
          </a:effectRef>
          <a:fontRef idx="minor">
            <a:schemeClr val="lt1"/>
          </a:fontRef>
        </p:style>
        <p:txBody>
          <a:bodyPr vert="horz" lIns="91440" tIns="45720" rIns="91440" bIns="45720" rtlCol="0" anchor="t">
            <a:normAutofit/>
          </a:bodyPr>
          <a:lstStyle/>
          <a:p>
            <a:pPr algn="r"/>
            <a:r>
              <a:rPr lang="en-US" sz="1800" dirty="0">
                <a:solidFill>
                  <a:srgbClr val="FFFFFF"/>
                </a:solidFill>
              </a:rPr>
              <a:t>Lecturer : Tanaboon Tongbuasirilai</a:t>
            </a:r>
          </a:p>
          <a:p>
            <a:pPr algn="r"/>
            <a:r>
              <a:rPr lang="en-US" sz="1800" dirty="0">
                <a:solidFill>
                  <a:srgbClr val="FFFFFF"/>
                </a:solidFill>
              </a:rPr>
              <a:t>Course : ICCS404</a:t>
            </a:r>
          </a:p>
          <a:p>
            <a:pPr indent="-228600" algn="r">
              <a:buFont typeface="Arial" panose="020B0604020202020204" pitchFamily="34" charset="0"/>
              <a:buChar char="•"/>
            </a:pPr>
            <a:endParaRPr lang="en-US" sz="1800" dirty="0">
              <a:solidFill>
                <a:srgbClr val="FFFFFF"/>
              </a:solidFill>
            </a:endParaRPr>
          </a:p>
          <a:p>
            <a:pPr algn="r"/>
            <a:r>
              <a:rPr lang="en-US" sz="1800" dirty="0">
                <a:solidFill>
                  <a:srgbClr val="FFFFFF"/>
                </a:solidFill>
              </a:rPr>
              <a:t>Week 5 : Transformations</a:t>
            </a:r>
          </a:p>
        </p:txBody>
      </p:sp>
    </p:spTree>
    <p:extLst>
      <p:ext uri="{BB962C8B-B14F-4D97-AF65-F5344CB8AC3E}">
        <p14:creationId xmlns:p14="http://schemas.microsoft.com/office/powerpoint/2010/main" val="3814678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A6C9-4B10-EB7A-9846-33A0F3D4FEC9}"/>
              </a:ext>
            </a:extLst>
          </p:cNvPr>
          <p:cNvSpPr>
            <a:spLocks noGrp="1"/>
          </p:cNvSpPr>
          <p:nvPr>
            <p:ph type="title"/>
          </p:nvPr>
        </p:nvSpPr>
        <p:spPr/>
        <p:txBody>
          <a:bodyPr/>
          <a:lstStyle/>
          <a:p>
            <a:r>
              <a:rPr lang="en-US" dirty="0"/>
              <a:t>Vector operations</a:t>
            </a:r>
            <a:endParaRPr lang="th-TH" dirty="0"/>
          </a:p>
        </p:txBody>
      </p:sp>
      <p:graphicFrame>
        <p:nvGraphicFramePr>
          <p:cNvPr id="5" name="Content Placeholder 2">
            <a:extLst>
              <a:ext uri="{FF2B5EF4-FFF2-40B4-BE49-F238E27FC236}">
                <a16:creationId xmlns:a16="http://schemas.microsoft.com/office/drawing/2014/main" id="{5FDEB53D-7391-F2E4-FA42-0242FF3C3D15}"/>
              </a:ext>
            </a:extLst>
          </p:cNvPr>
          <p:cNvGraphicFramePr>
            <a:graphicFrameLocks noGrp="1"/>
          </p:cNvGraphicFramePr>
          <p:nvPr>
            <p:ph idx="1"/>
            <p:extLst>
              <p:ext uri="{D42A27DB-BD31-4B8C-83A1-F6EECF244321}">
                <p14:modId xmlns:p14="http://schemas.microsoft.com/office/powerpoint/2010/main" val="36028517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55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BFD69-4914-CF91-BE7D-2C1308C7F4F7}"/>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Vector-scalar multiplication, division</a:t>
            </a:r>
          </a:p>
        </p:txBody>
      </p:sp>
      <p:pic>
        <p:nvPicPr>
          <p:cNvPr id="5" name="Picture 4" descr="A white paper with text and arrows&#10;&#10;Description automatically generated">
            <a:extLst>
              <a:ext uri="{FF2B5EF4-FFF2-40B4-BE49-F238E27FC236}">
                <a16:creationId xmlns:a16="http://schemas.microsoft.com/office/drawing/2014/main" id="{9B886267-1431-8853-39AF-DC007DBF89A5}"/>
              </a:ext>
            </a:extLst>
          </p:cNvPr>
          <p:cNvPicPr>
            <a:picLocks noChangeAspect="1"/>
          </p:cNvPicPr>
          <p:nvPr/>
        </p:nvPicPr>
        <p:blipFill>
          <a:blip r:embed="rId3"/>
          <a:stretch>
            <a:fillRect/>
          </a:stretch>
        </p:blipFill>
        <p:spPr>
          <a:xfrm>
            <a:off x="4207933" y="1188490"/>
            <a:ext cx="7347537" cy="4481996"/>
          </a:xfrm>
          <a:prstGeom prst="rect">
            <a:avLst/>
          </a:prstGeom>
        </p:spPr>
      </p:pic>
      <p:cxnSp>
        <p:nvCxnSpPr>
          <p:cNvPr id="7" name="Straight Arrow Connector 6">
            <a:extLst>
              <a:ext uri="{FF2B5EF4-FFF2-40B4-BE49-F238E27FC236}">
                <a16:creationId xmlns:a16="http://schemas.microsoft.com/office/drawing/2014/main" id="{F7F9B2DD-EAA6-9A21-7BE9-FFDA0A20EE93}"/>
              </a:ext>
            </a:extLst>
          </p:cNvPr>
          <p:cNvCxnSpPr/>
          <p:nvPr/>
        </p:nvCxnSpPr>
        <p:spPr>
          <a:xfrm flipV="1">
            <a:off x="2957209" y="2655651"/>
            <a:ext cx="1575880" cy="2052536"/>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2EEDBE71-3A33-E78D-52DD-CBEB6700D231}"/>
              </a:ext>
            </a:extLst>
          </p:cNvPr>
          <p:cNvSpPr txBox="1"/>
          <p:nvPr/>
        </p:nvSpPr>
        <p:spPr>
          <a:xfrm>
            <a:off x="2062264" y="4902740"/>
            <a:ext cx="1085041"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Negation</a:t>
            </a:r>
            <a:endParaRPr lang="th-TH" dirty="0"/>
          </a:p>
        </p:txBody>
      </p:sp>
      <p:sp>
        <p:nvSpPr>
          <p:cNvPr id="9" name="TextBox 8">
            <a:extLst>
              <a:ext uri="{FF2B5EF4-FFF2-40B4-BE49-F238E27FC236}">
                <a16:creationId xmlns:a16="http://schemas.microsoft.com/office/drawing/2014/main" id="{23124538-C7ED-176D-E06B-59F4241183A3}"/>
              </a:ext>
            </a:extLst>
          </p:cNvPr>
          <p:cNvSpPr txBox="1"/>
          <p:nvPr/>
        </p:nvSpPr>
        <p:spPr>
          <a:xfrm>
            <a:off x="5573948" y="5982511"/>
            <a:ext cx="4273029"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If 0 &lt; |k| &lt; 1, then it is a division operation.</a:t>
            </a:r>
            <a:endParaRPr lang="th-TH" dirty="0"/>
          </a:p>
        </p:txBody>
      </p:sp>
      <p:sp>
        <p:nvSpPr>
          <p:cNvPr id="11" name="Rectangle: Rounded Corners 10">
            <a:extLst>
              <a:ext uri="{FF2B5EF4-FFF2-40B4-BE49-F238E27FC236}">
                <a16:creationId xmlns:a16="http://schemas.microsoft.com/office/drawing/2014/main" id="{0F562437-911C-0B50-EE38-ACB759CF8F67}"/>
              </a:ext>
            </a:extLst>
          </p:cNvPr>
          <p:cNvSpPr/>
          <p:nvPr/>
        </p:nvSpPr>
        <p:spPr>
          <a:xfrm>
            <a:off x="4533089" y="2198451"/>
            <a:ext cx="6820711" cy="59338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43819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A14B83C-B379-41FC-8327-600DA7EFD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7A4E5C-E7C6-6AFF-32CA-2B7D6FDF132F}"/>
              </a:ext>
            </a:extLst>
          </p:cNvPr>
          <p:cNvSpPr>
            <a:spLocks noGrp="1"/>
          </p:cNvSpPr>
          <p:nvPr>
            <p:ph type="title"/>
          </p:nvPr>
        </p:nvSpPr>
        <p:spPr>
          <a:xfrm>
            <a:off x="6600404" y="726170"/>
            <a:ext cx="5257798" cy="726224"/>
          </a:xfrm>
        </p:spPr>
        <p:style>
          <a:lnRef idx="3">
            <a:schemeClr val="lt1"/>
          </a:lnRef>
          <a:fillRef idx="1">
            <a:schemeClr val="accent1"/>
          </a:fillRef>
          <a:effectRef idx="1">
            <a:schemeClr val="accent1"/>
          </a:effectRef>
          <a:fontRef idx="minor">
            <a:schemeClr val="lt1"/>
          </a:fontRef>
        </p:style>
        <p:txBody>
          <a:bodyPr vert="horz" wrap="square" lIns="91440" tIns="45720" rIns="91440" bIns="45720" rtlCol="0" anchor="ctr">
            <a:normAutofit fontScale="90000"/>
          </a:bodyPr>
          <a:lstStyle/>
          <a:p>
            <a:r>
              <a:rPr lang="en-US" sz="2800"/>
              <a:t>Vector-vector addition, subtraction</a:t>
            </a:r>
            <a:endParaRPr lang="en-US" sz="2800" dirty="0"/>
          </a:p>
        </p:txBody>
      </p:sp>
      <p:pic>
        <p:nvPicPr>
          <p:cNvPr id="9" name="Picture 8">
            <a:extLst>
              <a:ext uri="{FF2B5EF4-FFF2-40B4-BE49-F238E27FC236}">
                <a16:creationId xmlns:a16="http://schemas.microsoft.com/office/drawing/2014/main" id="{A08DFDB2-4498-4F4E-5637-F0B1A658B812}"/>
              </a:ext>
            </a:extLst>
          </p:cNvPr>
          <p:cNvPicPr>
            <a:picLocks noChangeAspect="1"/>
          </p:cNvPicPr>
          <p:nvPr/>
        </p:nvPicPr>
        <p:blipFill>
          <a:blip r:embed="rId3"/>
          <a:stretch>
            <a:fillRect/>
          </a:stretch>
        </p:blipFill>
        <p:spPr>
          <a:xfrm>
            <a:off x="116105" y="78256"/>
            <a:ext cx="6150502" cy="3974466"/>
          </a:xfrm>
          <a:prstGeom prst="rect">
            <a:avLst/>
          </a:prstGeom>
        </p:spPr>
        <p:style>
          <a:lnRef idx="2">
            <a:schemeClr val="accent2"/>
          </a:lnRef>
          <a:fillRef idx="1">
            <a:schemeClr val="lt1"/>
          </a:fillRef>
          <a:effectRef idx="0">
            <a:schemeClr val="accent2"/>
          </a:effectRef>
          <a:fontRef idx="minor">
            <a:schemeClr val="dk1"/>
          </a:fontRef>
        </p:style>
      </p:pic>
      <p:pic>
        <p:nvPicPr>
          <p:cNvPr id="11" name="Picture 10">
            <a:extLst>
              <a:ext uri="{FF2B5EF4-FFF2-40B4-BE49-F238E27FC236}">
                <a16:creationId xmlns:a16="http://schemas.microsoft.com/office/drawing/2014/main" id="{05DC0797-20FF-CC9D-902D-6CE0303B03C6}"/>
              </a:ext>
            </a:extLst>
          </p:cNvPr>
          <p:cNvPicPr>
            <a:picLocks noChangeAspect="1"/>
          </p:cNvPicPr>
          <p:nvPr/>
        </p:nvPicPr>
        <p:blipFill>
          <a:blip r:embed="rId4"/>
          <a:stretch>
            <a:fillRect/>
          </a:stretch>
        </p:blipFill>
        <p:spPr>
          <a:xfrm>
            <a:off x="5889255" y="2533725"/>
            <a:ext cx="6225550" cy="4231531"/>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1151832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9D297-FBAD-28EF-492C-E3E67DE604DF}"/>
              </a:ext>
            </a:extLst>
          </p:cNvPr>
          <p:cNvSpPr>
            <a:spLocks noGrp="1"/>
          </p:cNvSpPr>
          <p:nvPr>
            <p:ph type="title"/>
          </p:nvPr>
        </p:nvSpPr>
        <p:spPr>
          <a:xfrm>
            <a:off x="630936" y="639520"/>
            <a:ext cx="3429000" cy="1719072"/>
          </a:xfrm>
        </p:spPr>
        <p:txBody>
          <a:bodyPr anchor="b">
            <a:normAutofit/>
          </a:bodyPr>
          <a:lstStyle/>
          <a:p>
            <a:r>
              <a:rPr lang="en-US" sz="5400"/>
              <a:t>Dot product</a:t>
            </a:r>
            <a:endParaRPr lang="th-TH"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1875C5-D6B5-273F-525D-A4AE60284D63}"/>
              </a:ext>
            </a:extLst>
          </p:cNvPr>
          <p:cNvSpPr>
            <a:spLocks noGrp="1"/>
          </p:cNvSpPr>
          <p:nvPr>
            <p:ph idx="1"/>
          </p:nvPr>
        </p:nvSpPr>
        <p:spPr>
          <a:xfrm>
            <a:off x="630936" y="2807208"/>
            <a:ext cx="3429000" cy="3410712"/>
          </a:xfrm>
        </p:spPr>
        <p:txBody>
          <a:bodyPr anchor="t">
            <a:normAutofit/>
          </a:bodyPr>
          <a:lstStyle/>
          <a:p>
            <a:r>
              <a:rPr lang="en-US" sz="2200" dirty="0"/>
              <a:t>The dot product is an operation on vectors that enables us to easily find the angle between two vectors.</a:t>
            </a:r>
            <a:endParaRPr lang="th-TH" sz="2200" dirty="0"/>
          </a:p>
        </p:txBody>
      </p:sp>
      <p:pic>
        <p:nvPicPr>
          <p:cNvPr id="5" name="Picture 4" descr="A diagram of angles and angles&#10;&#10;Description automatically generated with medium confidence">
            <a:extLst>
              <a:ext uri="{FF2B5EF4-FFF2-40B4-BE49-F238E27FC236}">
                <a16:creationId xmlns:a16="http://schemas.microsoft.com/office/drawing/2014/main" id="{DF47EE83-8A58-4E95-80E1-75EFCD32AB49}"/>
              </a:ext>
            </a:extLst>
          </p:cNvPr>
          <p:cNvPicPr>
            <a:picLocks noChangeAspect="1"/>
          </p:cNvPicPr>
          <p:nvPr/>
        </p:nvPicPr>
        <p:blipFill>
          <a:blip r:embed="rId2"/>
          <a:stretch>
            <a:fillRect/>
          </a:stretch>
        </p:blipFill>
        <p:spPr>
          <a:xfrm>
            <a:off x="4654296" y="1944700"/>
            <a:ext cx="6903720" cy="2968600"/>
          </a:xfrm>
          <a:prstGeom prst="rect">
            <a:avLst/>
          </a:prstGeom>
        </p:spPr>
      </p:pic>
    </p:spTree>
    <p:extLst>
      <p:ext uri="{BB962C8B-B14F-4D97-AF65-F5344CB8AC3E}">
        <p14:creationId xmlns:p14="http://schemas.microsoft.com/office/powerpoint/2010/main" val="379180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lowchart: Document 1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D686D-FF06-0A75-5410-BFE16F8FE03D}"/>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Definition</a:t>
            </a:r>
          </a:p>
        </p:txBody>
      </p:sp>
      <p:pic>
        <p:nvPicPr>
          <p:cNvPr id="5" name="Picture 4">
            <a:extLst>
              <a:ext uri="{FF2B5EF4-FFF2-40B4-BE49-F238E27FC236}">
                <a16:creationId xmlns:a16="http://schemas.microsoft.com/office/drawing/2014/main" id="{232C8CD1-C03E-96ED-906A-316FE821FC80}"/>
              </a:ext>
            </a:extLst>
          </p:cNvPr>
          <p:cNvPicPr>
            <a:picLocks noChangeAspect="1"/>
          </p:cNvPicPr>
          <p:nvPr/>
        </p:nvPicPr>
        <p:blipFill>
          <a:blip r:embed="rId3"/>
          <a:stretch>
            <a:fillRect/>
          </a:stretch>
        </p:blipFill>
        <p:spPr>
          <a:xfrm>
            <a:off x="5113214" y="640080"/>
            <a:ext cx="5536974" cy="5578816"/>
          </a:xfrm>
          <a:prstGeom prst="rect">
            <a:avLst/>
          </a:prstGeom>
        </p:spPr>
      </p:pic>
    </p:spTree>
    <p:extLst>
      <p:ext uri="{BB962C8B-B14F-4D97-AF65-F5344CB8AC3E}">
        <p14:creationId xmlns:p14="http://schemas.microsoft.com/office/powerpoint/2010/main" val="4017374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73175-F3CD-C998-F41E-76059EFA540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Scalar component / Projection</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7D9B2AA-D6DD-67A1-8CBE-489EF362FD72}"/>
              </a:ext>
            </a:extLst>
          </p:cNvPr>
          <p:cNvPicPr>
            <a:picLocks noChangeAspect="1"/>
          </p:cNvPicPr>
          <p:nvPr/>
        </p:nvPicPr>
        <p:blipFill>
          <a:blip r:embed="rId3"/>
          <a:stretch>
            <a:fillRect/>
          </a:stretch>
        </p:blipFill>
        <p:spPr>
          <a:xfrm>
            <a:off x="160993" y="2004084"/>
            <a:ext cx="6265586" cy="3947318"/>
          </a:xfrm>
          <a:prstGeom prst="rect">
            <a:avLst/>
          </a:prstGeom>
        </p:spPr>
      </p:pic>
      <p:pic>
        <p:nvPicPr>
          <p:cNvPr id="7" name="Picture 6">
            <a:extLst>
              <a:ext uri="{FF2B5EF4-FFF2-40B4-BE49-F238E27FC236}">
                <a16:creationId xmlns:a16="http://schemas.microsoft.com/office/drawing/2014/main" id="{9EE9EF59-A303-58D3-F879-10F18C41ED36}"/>
              </a:ext>
            </a:extLst>
          </p:cNvPr>
          <p:cNvPicPr>
            <a:picLocks noChangeAspect="1"/>
          </p:cNvPicPr>
          <p:nvPr/>
        </p:nvPicPr>
        <p:blipFill>
          <a:blip r:embed="rId4"/>
          <a:stretch>
            <a:fillRect/>
          </a:stretch>
        </p:blipFill>
        <p:spPr>
          <a:xfrm>
            <a:off x="6500557" y="3020444"/>
            <a:ext cx="5614416" cy="2091369"/>
          </a:xfrm>
          <a:prstGeom prst="rect">
            <a:avLst/>
          </a:prstGeom>
        </p:spPr>
      </p:pic>
    </p:spTree>
    <p:extLst>
      <p:ext uri="{BB962C8B-B14F-4D97-AF65-F5344CB8AC3E}">
        <p14:creationId xmlns:p14="http://schemas.microsoft.com/office/powerpoint/2010/main" val="54678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461E2C3-80BA-78A0-75D3-5C1E1E7BE644}"/>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Cross product</a:t>
            </a:r>
            <a:endParaRPr lang="th-TH">
              <a:solidFill>
                <a:schemeClr val="bg1"/>
              </a:solidFill>
            </a:endParaRPr>
          </a:p>
        </p:txBody>
      </p:sp>
      <p:cxnSp>
        <p:nvCxnSpPr>
          <p:cNvPr id="15" name="Straight Connector 14">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2D4E86-6ED7-B64A-1F45-774C6C17373B}"/>
              </a:ext>
            </a:extLst>
          </p:cNvPr>
          <p:cNvSpPr>
            <a:spLocks noGrp="1"/>
          </p:cNvSpPr>
          <p:nvPr>
            <p:ph idx="1"/>
          </p:nvPr>
        </p:nvSpPr>
        <p:spPr>
          <a:xfrm>
            <a:off x="1295400" y="2288833"/>
            <a:ext cx="4800600" cy="3711571"/>
          </a:xfrm>
        </p:spPr>
        <p:txBody>
          <a:bodyPr>
            <a:normAutofit/>
          </a:bodyPr>
          <a:lstStyle/>
          <a:p>
            <a:r>
              <a:rPr lang="en-US" sz="2000">
                <a:solidFill>
                  <a:schemeClr val="bg1"/>
                </a:solidFill>
              </a:rPr>
              <a:t>The cross product is only defined in 3D space and takes two non-parallel vectors as input and produces a third vector that is orthogonal to both the input vectors.</a:t>
            </a:r>
            <a:endParaRPr lang="th-TH" sz="2000">
              <a:solidFill>
                <a:schemeClr val="bg1"/>
              </a:solidFill>
            </a:endParaRPr>
          </a:p>
        </p:txBody>
      </p:sp>
      <p:pic>
        <p:nvPicPr>
          <p:cNvPr id="6" name="Picture 5">
            <a:extLst>
              <a:ext uri="{FF2B5EF4-FFF2-40B4-BE49-F238E27FC236}">
                <a16:creationId xmlns:a16="http://schemas.microsoft.com/office/drawing/2014/main" id="{BDE038F5-3D0F-8CC0-B4B4-C297DB9136DA}"/>
              </a:ext>
            </a:extLst>
          </p:cNvPr>
          <p:cNvPicPr>
            <a:picLocks noChangeAspect="1"/>
          </p:cNvPicPr>
          <p:nvPr/>
        </p:nvPicPr>
        <p:blipFill>
          <a:blip r:embed="rId3"/>
          <a:stretch>
            <a:fillRect/>
          </a:stretch>
        </p:blipFill>
        <p:spPr>
          <a:xfrm>
            <a:off x="6985474" y="369913"/>
            <a:ext cx="2908077" cy="2784532"/>
          </a:xfrm>
          <a:prstGeom prst="rect">
            <a:avLst/>
          </a:prstGeom>
        </p:spPr>
      </p:pic>
      <p:sp>
        <p:nvSpPr>
          <p:cNvPr id="17" name="Rectangle 16">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6F5E69F-8050-BD5C-CD9D-EFE1300806F7}"/>
              </a:ext>
            </a:extLst>
          </p:cNvPr>
          <p:cNvPicPr>
            <a:picLocks noChangeAspect="1"/>
          </p:cNvPicPr>
          <p:nvPr/>
        </p:nvPicPr>
        <p:blipFill>
          <a:blip r:embed="rId4"/>
          <a:stretch>
            <a:fillRect/>
          </a:stretch>
        </p:blipFill>
        <p:spPr>
          <a:xfrm>
            <a:off x="8038661" y="4665233"/>
            <a:ext cx="3588640" cy="914599"/>
          </a:xfrm>
          <a:prstGeom prst="rect">
            <a:avLst/>
          </a:prstGeom>
        </p:spPr>
      </p:pic>
      <p:sp>
        <p:nvSpPr>
          <p:cNvPr id="19" name="Rectangle 18">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F730D99-14A0-497E-FD9A-49A0E38210FE}"/>
              </a:ext>
            </a:extLst>
          </p:cNvPr>
          <p:cNvPicPr>
            <a:picLocks noChangeAspect="1"/>
          </p:cNvPicPr>
          <p:nvPr/>
        </p:nvPicPr>
        <p:blipFill>
          <a:blip r:embed="rId5"/>
          <a:stretch>
            <a:fillRect/>
          </a:stretch>
        </p:blipFill>
        <p:spPr>
          <a:xfrm>
            <a:off x="3180657" y="3765178"/>
            <a:ext cx="1807201" cy="1353985"/>
          </a:xfrm>
          <a:prstGeom prst="rect">
            <a:avLst/>
          </a:prstGeom>
        </p:spPr>
      </p:pic>
      <p:pic>
        <p:nvPicPr>
          <p:cNvPr id="12" name="Picture 11">
            <a:extLst>
              <a:ext uri="{FF2B5EF4-FFF2-40B4-BE49-F238E27FC236}">
                <a16:creationId xmlns:a16="http://schemas.microsoft.com/office/drawing/2014/main" id="{06113906-D5E3-226E-D4F0-75B3A95633D6}"/>
              </a:ext>
            </a:extLst>
          </p:cNvPr>
          <p:cNvPicPr>
            <a:picLocks noChangeAspect="1"/>
          </p:cNvPicPr>
          <p:nvPr/>
        </p:nvPicPr>
        <p:blipFill>
          <a:blip r:embed="rId6"/>
          <a:stretch>
            <a:fillRect/>
          </a:stretch>
        </p:blipFill>
        <p:spPr>
          <a:xfrm>
            <a:off x="734650" y="5254057"/>
            <a:ext cx="6355771" cy="1111392"/>
          </a:xfrm>
          <a:prstGeom prst="rect">
            <a:avLst/>
          </a:prstGeom>
        </p:spPr>
      </p:pic>
    </p:spTree>
    <p:extLst>
      <p:ext uri="{BB962C8B-B14F-4D97-AF65-F5344CB8AC3E}">
        <p14:creationId xmlns:p14="http://schemas.microsoft.com/office/powerpoint/2010/main" val="2678215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8D2FE1-128B-E689-EE64-5E4CF577C41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Length of cross product</a:t>
            </a:r>
          </a:p>
        </p:txBody>
      </p:sp>
      <p:pic>
        <p:nvPicPr>
          <p:cNvPr id="5" name="Picture 4">
            <a:extLst>
              <a:ext uri="{FF2B5EF4-FFF2-40B4-BE49-F238E27FC236}">
                <a16:creationId xmlns:a16="http://schemas.microsoft.com/office/drawing/2014/main" id="{6D19C0A4-B247-92C5-85D0-37B98598D612}"/>
              </a:ext>
            </a:extLst>
          </p:cNvPr>
          <p:cNvPicPr>
            <a:picLocks noChangeAspect="1"/>
          </p:cNvPicPr>
          <p:nvPr/>
        </p:nvPicPr>
        <p:blipFill>
          <a:blip r:embed="rId3"/>
          <a:stretch>
            <a:fillRect/>
          </a:stretch>
        </p:blipFill>
        <p:spPr>
          <a:xfrm>
            <a:off x="4777316" y="1283440"/>
            <a:ext cx="6780700" cy="4288791"/>
          </a:xfrm>
          <a:prstGeom prst="rect">
            <a:avLst/>
          </a:prstGeom>
        </p:spPr>
      </p:pic>
    </p:spTree>
    <p:extLst>
      <p:ext uri="{BB962C8B-B14F-4D97-AF65-F5344CB8AC3E}">
        <p14:creationId xmlns:p14="http://schemas.microsoft.com/office/powerpoint/2010/main" val="1126877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45" name="Straight Connector 44">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9" name="Oval 48">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2A7A6C9-4B10-EB7A-9846-33A0F3D4FEC9}"/>
              </a:ext>
            </a:extLst>
          </p:cNvPr>
          <p:cNvSpPr>
            <a:spLocks noGrp="1"/>
          </p:cNvSpPr>
          <p:nvPr>
            <p:ph type="title"/>
          </p:nvPr>
        </p:nvSpPr>
        <p:spPr>
          <a:xfrm>
            <a:off x="630936" y="495992"/>
            <a:ext cx="4195140" cy="5638831"/>
          </a:xfrm>
          <a:noFill/>
        </p:spPr>
        <p:txBody>
          <a:bodyPr anchor="ctr">
            <a:normAutofit/>
          </a:bodyPr>
          <a:lstStyle/>
          <a:p>
            <a:r>
              <a:rPr lang="en-US" sz="4800"/>
              <a:t>Matrix operations</a:t>
            </a:r>
            <a:endParaRPr lang="th-TH" sz="4800"/>
          </a:p>
        </p:txBody>
      </p:sp>
      <p:graphicFrame>
        <p:nvGraphicFramePr>
          <p:cNvPr id="5" name="Content Placeholder 2">
            <a:extLst>
              <a:ext uri="{FF2B5EF4-FFF2-40B4-BE49-F238E27FC236}">
                <a16:creationId xmlns:a16="http://schemas.microsoft.com/office/drawing/2014/main" id="{5FDEB53D-7391-F2E4-FA42-0242FF3C3D15}"/>
              </a:ext>
            </a:extLst>
          </p:cNvPr>
          <p:cNvGraphicFramePr>
            <a:graphicFrameLocks noGrp="1"/>
          </p:cNvGraphicFramePr>
          <p:nvPr>
            <p:ph idx="1"/>
            <p:extLst>
              <p:ext uri="{D42A27DB-BD31-4B8C-83A1-F6EECF244321}">
                <p14:modId xmlns:p14="http://schemas.microsoft.com/office/powerpoint/2010/main" val="2452160256"/>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9EEAD286-EE70-394B-08D8-BD6940CF8E54}"/>
              </a:ext>
            </a:extLst>
          </p:cNvPr>
          <p:cNvSpPr txBox="1"/>
          <p:nvPr/>
        </p:nvSpPr>
        <p:spPr>
          <a:xfrm>
            <a:off x="7761692" y="6401922"/>
            <a:ext cx="3924868" cy="276999"/>
          </a:xfrm>
          <a:prstGeom prst="rect">
            <a:avLst/>
          </a:prstGeom>
          <a:noFill/>
        </p:spPr>
        <p:txBody>
          <a:bodyPr wrap="square">
            <a:spAutoFit/>
          </a:bodyPr>
          <a:lstStyle/>
          <a:p>
            <a:r>
              <a:rPr lang="en-US" sz="1200" dirty="0"/>
              <a:t>https://www.geeksforgeeks.org/matrix-operations/</a:t>
            </a:r>
            <a:endParaRPr lang="th-TH" sz="1200" dirty="0"/>
          </a:p>
        </p:txBody>
      </p:sp>
    </p:spTree>
    <p:extLst>
      <p:ext uri="{BB962C8B-B14F-4D97-AF65-F5344CB8AC3E}">
        <p14:creationId xmlns:p14="http://schemas.microsoft.com/office/powerpoint/2010/main" val="298301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B13FE-4BDF-3754-A63C-6D9D3DFFFE7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Matrix-scalar multiplication, division</a:t>
            </a:r>
          </a:p>
        </p:txBody>
      </p:sp>
      <p:pic>
        <p:nvPicPr>
          <p:cNvPr id="5" name="Picture 4">
            <a:extLst>
              <a:ext uri="{FF2B5EF4-FFF2-40B4-BE49-F238E27FC236}">
                <a16:creationId xmlns:a16="http://schemas.microsoft.com/office/drawing/2014/main" id="{26ADEF87-6490-6B59-5CF8-08B77A5004F6}"/>
              </a:ext>
            </a:extLst>
          </p:cNvPr>
          <p:cNvPicPr>
            <a:picLocks noChangeAspect="1"/>
          </p:cNvPicPr>
          <p:nvPr/>
        </p:nvPicPr>
        <p:blipFill>
          <a:blip r:embed="rId2"/>
          <a:stretch>
            <a:fillRect/>
          </a:stretch>
        </p:blipFill>
        <p:spPr>
          <a:xfrm>
            <a:off x="4038600" y="1414610"/>
            <a:ext cx="7188199" cy="4025391"/>
          </a:xfrm>
          <a:prstGeom prst="rect">
            <a:avLst/>
          </a:prstGeom>
        </p:spPr>
      </p:pic>
    </p:spTree>
    <p:extLst>
      <p:ext uri="{BB962C8B-B14F-4D97-AF65-F5344CB8AC3E}">
        <p14:creationId xmlns:p14="http://schemas.microsoft.com/office/powerpoint/2010/main" val="2510949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43DE-EE15-C09C-C77C-37D112AC6C33}"/>
              </a:ext>
            </a:extLst>
          </p:cNvPr>
          <p:cNvSpPr>
            <a:spLocks noGrp="1"/>
          </p:cNvSpPr>
          <p:nvPr>
            <p:ph type="title"/>
          </p:nvPr>
        </p:nvSpPr>
        <p:spPr/>
        <p:txBody>
          <a:bodyPr/>
          <a:lstStyle/>
          <a:p>
            <a:r>
              <a:rPr lang="en-US" dirty="0"/>
              <a:t>Topics</a:t>
            </a:r>
            <a:endParaRPr lang="th-TH" dirty="0"/>
          </a:p>
        </p:txBody>
      </p:sp>
      <p:sp>
        <p:nvSpPr>
          <p:cNvPr id="3" name="Content Placeholder 2">
            <a:extLst>
              <a:ext uri="{FF2B5EF4-FFF2-40B4-BE49-F238E27FC236}">
                <a16:creationId xmlns:a16="http://schemas.microsoft.com/office/drawing/2014/main" id="{70A2CE47-685E-4779-F0CC-B16F75A8CBD6}"/>
              </a:ext>
            </a:extLst>
          </p:cNvPr>
          <p:cNvSpPr>
            <a:spLocks noGrp="1"/>
          </p:cNvSpPr>
          <p:nvPr>
            <p:ph idx="1"/>
          </p:nvPr>
        </p:nvSpPr>
        <p:spPr/>
        <p:txBody>
          <a:bodyPr/>
          <a:lstStyle/>
          <a:p>
            <a:r>
              <a:rPr lang="en-US" dirty="0"/>
              <a:t>3D Coordinates</a:t>
            </a:r>
          </a:p>
          <a:p>
            <a:r>
              <a:rPr lang="en-US" dirty="0"/>
              <a:t>Vector, matrix and operations</a:t>
            </a:r>
          </a:p>
          <a:p>
            <a:r>
              <a:rPr lang="en-US" dirty="0"/>
              <a:t>Basic transformations</a:t>
            </a:r>
          </a:p>
          <a:p>
            <a:r>
              <a:rPr lang="en-US" dirty="0"/>
              <a:t>GLM : OpenGL Mathematics library</a:t>
            </a:r>
          </a:p>
          <a:p>
            <a:r>
              <a:rPr lang="en-US" dirty="0"/>
              <a:t>Moving between coordinates and projections in OpenGL</a:t>
            </a:r>
          </a:p>
          <a:p>
            <a:r>
              <a:rPr lang="en-US" dirty="0"/>
              <a:t>Camera</a:t>
            </a:r>
          </a:p>
          <a:p>
            <a:endParaRPr lang="en-US" dirty="0"/>
          </a:p>
          <a:p>
            <a:endParaRPr lang="th-TH" dirty="0"/>
          </a:p>
        </p:txBody>
      </p:sp>
      <p:sp>
        <p:nvSpPr>
          <p:cNvPr id="7" name="TextBox 6">
            <a:extLst>
              <a:ext uri="{FF2B5EF4-FFF2-40B4-BE49-F238E27FC236}">
                <a16:creationId xmlns:a16="http://schemas.microsoft.com/office/drawing/2014/main" id="{77CCFDB2-EBC5-62AD-2D98-1F9541A3239A}"/>
              </a:ext>
            </a:extLst>
          </p:cNvPr>
          <p:cNvSpPr txBox="1"/>
          <p:nvPr/>
        </p:nvSpPr>
        <p:spPr>
          <a:xfrm>
            <a:off x="5988424" y="5290837"/>
            <a:ext cx="6096000" cy="1477328"/>
          </a:xfrm>
          <a:prstGeom prst="rect">
            <a:avLst/>
          </a:prstGeom>
          <a:noFill/>
        </p:spPr>
        <p:txBody>
          <a:bodyPr wrap="square">
            <a:spAutoFit/>
          </a:bodyPr>
          <a:lstStyle/>
          <a:p>
            <a:r>
              <a:rPr lang="en-US" dirty="0"/>
              <a:t>Most of the content in this lecture is from </a:t>
            </a:r>
            <a:r>
              <a:rPr lang="en-US" dirty="0">
                <a:hlinkClick r:id="rId2"/>
              </a:rPr>
              <a:t>https://learnopengl.com/Getting-started/OpenGL</a:t>
            </a:r>
            <a:r>
              <a:rPr lang="en-US" dirty="0"/>
              <a:t>,</a:t>
            </a:r>
          </a:p>
          <a:p>
            <a:r>
              <a:rPr lang="en-US" dirty="0">
                <a:hlinkClick r:id="rId3"/>
              </a:rPr>
              <a:t>https://math.hws.edu/graphicsbook/c3/s2.html</a:t>
            </a:r>
            <a:endParaRPr lang="en-US" dirty="0"/>
          </a:p>
          <a:p>
            <a:r>
              <a:rPr lang="en-US" dirty="0"/>
              <a:t>and </a:t>
            </a:r>
            <a:r>
              <a:rPr lang="en-US" dirty="0">
                <a:hlinkClick r:id="rId4"/>
              </a:rPr>
              <a:t>https://pbr-book.org/3ed-2018/Geometry_and_Transformations</a:t>
            </a:r>
            <a:r>
              <a:rPr lang="en-US" dirty="0"/>
              <a:t>.</a:t>
            </a:r>
          </a:p>
        </p:txBody>
      </p:sp>
    </p:spTree>
    <p:extLst>
      <p:ext uri="{BB962C8B-B14F-4D97-AF65-F5344CB8AC3E}">
        <p14:creationId xmlns:p14="http://schemas.microsoft.com/office/powerpoint/2010/main" val="197051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1A4873-64D0-418B-BA9D-D99C52A5F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516C1EB-8D62-4BF0-92B5-02E6AE43B1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0" name="Rectangle 19">
            <a:extLst>
              <a:ext uri="{FF2B5EF4-FFF2-40B4-BE49-F238E27FC236}">
                <a16:creationId xmlns:a16="http://schemas.microsoft.com/office/drawing/2014/main" id="{A737E5B8-8F31-4942-B159-B213C4D6D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D12128B6-ED88-4712-866F-66C86EE34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EDD9A96A-7B52-9945-83B5-53126C5FDDD5}"/>
              </a:ext>
            </a:extLst>
          </p:cNvPr>
          <p:cNvSpPr>
            <a:spLocks noGrp="1"/>
          </p:cNvSpPr>
          <p:nvPr>
            <p:ph type="title"/>
          </p:nvPr>
        </p:nvSpPr>
        <p:spPr>
          <a:xfrm>
            <a:off x="1198182" y="2395630"/>
            <a:ext cx="3795840" cy="3733460"/>
          </a:xfrm>
        </p:spPr>
        <p:txBody>
          <a:bodyPr vert="horz" lIns="91440" tIns="45720" rIns="91440" bIns="45720" rtlCol="0" anchor="t">
            <a:normAutofit/>
          </a:bodyPr>
          <a:lstStyle/>
          <a:p>
            <a:r>
              <a:rPr lang="en-US" sz="4800"/>
              <a:t>Matrix-matrix addition, subtraction</a:t>
            </a:r>
          </a:p>
        </p:txBody>
      </p:sp>
      <p:pic>
        <p:nvPicPr>
          <p:cNvPr id="9" name="Picture 8">
            <a:extLst>
              <a:ext uri="{FF2B5EF4-FFF2-40B4-BE49-F238E27FC236}">
                <a16:creationId xmlns:a16="http://schemas.microsoft.com/office/drawing/2014/main" id="{1A079B8B-5259-83DA-F2B9-0492E282AE22}"/>
              </a:ext>
            </a:extLst>
          </p:cNvPr>
          <p:cNvPicPr>
            <a:picLocks noChangeAspect="1"/>
          </p:cNvPicPr>
          <p:nvPr/>
        </p:nvPicPr>
        <p:blipFill>
          <a:blip r:embed="rId3"/>
          <a:stretch>
            <a:fillRect/>
          </a:stretch>
        </p:blipFill>
        <p:spPr>
          <a:xfrm>
            <a:off x="4816896" y="311371"/>
            <a:ext cx="7277011" cy="3402002"/>
          </a:xfrm>
          <a:prstGeom prst="rect">
            <a:avLst/>
          </a:prstGeom>
        </p:spPr>
      </p:pic>
      <p:pic>
        <p:nvPicPr>
          <p:cNvPr id="7" name="Picture 6">
            <a:extLst>
              <a:ext uri="{FF2B5EF4-FFF2-40B4-BE49-F238E27FC236}">
                <a16:creationId xmlns:a16="http://schemas.microsoft.com/office/drawing/2014/main" id="{F78FE053-C9DA-60A8-ABB6-360CABC409EB}"/>
              </a:ext>
            </a:extLst>
          </p:cNvPr>
          <p:cNvPicPr>
            <a:picLocks noChangeAspect="1"/>
          </p:cNvPicPr>
          <p:nvPr/>
        </p:nvPicPr>
        <p:blipFill>
          <a:blip r:embed="rId4"/>
          <a:stretch>
            <a:fillRect/>
          </a:stretch>
        </p:blipFill>
        <p:spPr>
          <a:xfrm>
            <a:off x="4816896" y="3873823"/>
            <a:ext cx="7277011" cy="2619722"/>
          </a:xfrm>
          <a:prstGeom prst="rect">
            <a:avLst/>
          </a:prstGeom>
        </p:spPr>
      </p:pic>
    </p:spTree>
    <p:extLst>
      <p:ext uri="{BB962C8B-B14F-4D97-AF65-F5344CB8AC3E}">
        <p14:creationId xmlns:p14="http://schemas.microsoft.com/office/powerpoint/2010/main" val="2036310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934A-5D68-30CF-FC63-D6D3977B2400}"/>
              </a:ext>
            </a:extLst>
          </p:cNvPr>
          <p:cNvSpPr>
            <a:spLocks noGrp="1"/>
          </p:cNvSpPr>
          <p:nvPr>
            <p:ph type="title"/>
          </p:nvPr>
        </p:nvSpPr>
        <p:spPr>
          <a:xfrm>
            <a:off x="390728" y="1590810"/>
            <a:ext cx="3714345" cy="2732887"/>
          </a:xfrm>
        </p:spPr>
        <p:txBody>
          <a:bodyPr/>
          <a:lstStyle/>
          <a:p>
            <a:r>
              <a:rPr lang="en-US" dirty="0"/>
              <a:t>Matrix-matrix multiplication</a:t>
            </a:r>
            <a:endParaRPr lang="th-TH" dirty="0"/>
          </a:p>
        </p:txBody>
      </p:sp>
      <p:pic>
        <p:nvPicPr>
          <p:cNvPr id="5" name="Picture 4">
            <a:extLst>
              <a:ext uri="{FF2B5EF4-FFF2-40B4-BE49-F238E27FC236}">
                <a16:creationId xmlns:a16="http://schemas.microsoft.com/office/drawing/2014/main" id="{97459826-91F6-2E01-79A1-914F023B1A90}"/>
              </a:ext>
            </a:extLst>
          </p:cNvPr>
          <p:cNvPicPr>
            <a:picLocks noChangeAspect="1"/>
          </p:cNvPicPr>
          <p:nvPr/>
        </p:nvPicPr>
        <p:blipFill>
          <a:blip r:embed="rId2"/>
          <a:stretch>
            <a:fillRect/>
          </a:stretch>
        </p:blipFill>
        <p:spPr>
          <a:xfrm>
            <a:off x="5598468" y="144427"/>
            <a:ext cx="6445996" cy="3774143"/>
          </a:xfrm>
          <a:prstGeom prst="rect">
            <a:avLst/>
          </a:prstGeom>
        </p:spPr>
      </p:pic>
      <p:pic>
        <p:nvPicPr>
          <p:cNvPr id="7" name="Picture 6">
            <a:extLst>
              <a:ext uri="{FF2B5EF4-FFF2-40B4-BE49-F238E27FC236}">
                <a16:creationId xmlns:a16="http://schemas.microsoft.com/office/drawing/2014/main" id="{15E80438-DA37-68E5-3153-16AAC56E1F47}"/>
              </a:ext>
            </a:extLst>
          </p:cNvPr>
          <p:cNvPicPr>
            <a:picLocks noChangeAspect="1"/>
          </p:cNvPicPr>
          <p:nvPr/>
        </p:nvPicPr>
        <p:blipFill>
          <a:blip r:embed="rId3"/>
          <a:stretch>
            <a:fillRect/>
          </a:stretch>
        </p:blipFill>
        <p:spPr>
          <a:xfrm>
            <a:off x="4921585" y="3980686"/>
            <a:ext cx="7122879" cy="2732887"/>
          </a:xfrm>
          <a:prstGeom prst="rect">
            <a:avLst/>
          </a:prstGeom>
        </p:spPr>
      </p:pic>
    </p:spTree>
    <p:extLst>
      <p:ext uri="{BB962C8B-B14F-4D97-AF65-F5344CB8AC3E}">
        <p14:creationId xmlns:p14="http://schemas.microsoft.com/office/powerpoint/2010/main" val="966825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3F582F-C826-9C15-C00F-711E897513F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Matrix-vector multiplication</a:t>
            </a:r>
          </a:p>
        </p:txBody>
      </p:sp>
      <p:pic>
        <p:nvPicPr>
          <p:cNvPr id="5" name="Picture 4" descr="A screenshot of a math problem&#10;&#10;Description automatically generated">
            <a:extLst>
              <a:ext uri="{FF2B5EF4-FFF2-40B4-BE49-F238E27FC236}">
                <a16:creationId xmlns:a16="http://schemas.microsoft.com/office/drawing/2014/main" id="{42640911-9B80-6267-DFC1-ADF5DE178F7D}"/>
              </a:ext>
            </a:extLst>
          </p:cNvPr>
          <p:cNvPicPr>
            <a:picLocks noChangeAspect="1"/>
          </p:cNvPicPr>
          <p:nvPr/>
        </p:nvPicPr>
        <p:blipFill>
          <a:blip r:embed="rId3"/>
          <a:stretch>
            <a:fillRect/>
          </a:stretch>
        </p:blipFill>
        <p:spPr>
          <a:xfrm>
            <a:off x="4777316" y="681652"/>
            <a:ext cx="6780700" cy="5492367"/>
          </a:xfrm>
          <a:prstGeom prst="rect">
            <a:avLst/>
          </a:prstGeom>
        </p:spPr>
      </p:pic>
      <p:sp>
        <p:nvSpPr>
          <p:cNvPr id="7" name="TextBox 6">
            <a:extLst>
              <a:ext uri="{FF2B5EF4-FFF2-40B4-BE49-F238E27FC236}">
                <a16:creationId xmlns:a16="http://schemas.microsoft.com/office/drawing/2014/main" id="{582E08F6-F300-CF98-0C18-05631993E762}"/>
              </a:ext>
            </a:extLst>
          </p:cNvPr>
          <p:cNvSpPr txBox="1"/>
          <p:nvPr/>
        </p:nvSpPr>
        <p:spPr>
          <a:xfrm>
            <a:off x="7735922" y="6425279"/>
            <a:ext cx="3927542" cy="276999"/>
          </a:xfrm>
          <a:prstGeom prst="rect">
            <a:avLst/>
          </a:prstGeom>
          <a:noFill/>
        </p:spPr>
        <p:txBody>
          <a:bodyPr wrap="square">
            <a:spAutoFit/>
          </a:bodyPr>
          <a:lstStyle/>
          <a:p>
            <a:r>
              <a:rPr lang="th-TH" sz="1200" dirty="0"/>
              <a:t>https://mbernste.github.io/posts/matrix_vector_mult</a:t>
            </a:r>
          </a:p>
        </p:txBody>
      </p:sp>
    </p:spTree>
    <p:extLst>
      <p:ext uri="{BB962C8B-B14F-4D97-AF65-F5344CB8AC3E}">
        <p14:creationId xmlns:p14="http://schemas.microsoft.com/office/powerpoint/2010/main" val="2375598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D54DE-AD1D-2475-5B06-80995BEBCAEC}"/>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A linear combination of the columns of a matrix</a:t>
            </a:r>
          </a:p>
        </p:txBody>
      </p:sp>
      <p:pic>
        <p:nvPicPr>
          <p:cNvPr id="5" name="Picture 4">
            <a:extLst>
              <a:ext uri="{FF2B5EF4-FFF2-40B4-BE49-F238E27FC236}">
                <a16:creationId xmlns:a16="http://schemas.microsoft.com/office/drawing/2014/main" id="{2C1626A1-B038-2E2E-6FFA-1C6BD26FA231}"/>
              </a:ext>
            </a:extLst>
          </p:cNvPr>
          <p:cNvPicPr>
            <a:picLocks noChangeAspect="1"/>
          </p:cNvPicPr>
          <p:nvPr/>
        </p:nvPicPr>
        <p:blipFill>
          <a:blip r:embed="rId3"/>
          <a:stretch>
            <a:fillRect/>
          </a:stretch>
        </p:blipFill>
        <p:spPr>
          <a:xfrm>
            <a:off x="5153822" y="524836"/>
            <a:ext cx="6553545" cy="5816270"/>
          </a:xfrm>
          <a:prstGeom prst="rect">
            <a:avLst/>
          </a:prstGeom>
        </p:spPr>
      </p:pic>
    </p:spTree>
    <p:extLst>
      <p:ext uri="{BB962C8B-B14F-4D97-AF65-F5344CB8AC3E}">
        <p14:creationId xmlns:p14="http://schemas.microsoft.com/office/powerpoint/2010/main" val="225882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259CC-C72B-FA19-6931-A9128C9D038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Transpose of a matrix</a:t>
            </a:r>
          </a:p>
        </p:txBody>
      </p:sp>
      <p:pic>
        <p:nvPicPr>
          <p:cNvPr id="5" name="Picture 4">
            <a:extLst>
              <a:ext uri="{FF2B5EF4-FFF2-40B4-BE49-F238E27FC236}">
                <a16:creationId xmlns:a16="http://schemas.microsoft.com/office/drawing/2014/main" id="{E04375CB-CDA2-B8E4-FDB1-CE8E2B2C12C8}"/>
              </a:ext>
            </a:extLst>
          </p:cNvPr>
          <p:cNvPicPr>
            <a:picLocks noChangeAspect="1"/>
          </p:cNvPicPr>
          <p:nvPr/>
        </p:nvPicPr>
        <p:blipFill>
          <a:blip r:embed="rId2"/>
          <a:stretch>
            <a:fillRect/>
          </a:stretch>
        </p:blipFill>
        <p:spPr>
          <a:xfrm>
            <a:off x="1334332" y="1966293"/>
            <a:ext cx="9523335" cy="4452160"/>
          </a:xfrm>
          <a:prstGeom prst="rect">
            <a:avLst/>
          </a:prstGeom>
        </p:spPr>
      </p:pic>
    </p:spTree>
    <p:extLst>
      <p:ext uri="{BB962C8B-B14F-4D97-AF65-F5344CB8AC3E}">
        <p14:creationId xmlns:p14="http://schemas.microsoft.com/office/powerpoint/2010/main" val="2897816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459-8EB1-7EE5-97BC-BB5B4C6357E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Inverse of a matrix</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61E7C6-C502-2B30-322E-02D2E7BC7F43}"/>
              </a:ext>
            </a:extLst>
          </p:cNvPr>
          <p:cNvPicPr>
            <a:picLocks noChangeAspect="1"/>
          </p:cNvPicPr>
          <p:nvPr/>
        </p:nvPicPr>
        <p:blipFill>
          <a:blip r:embed="rId3"/>
          <a:stretch>
            <a:fillRect/>
          </a:stretch>
        </p:blipFill>
        <p:spPr>
          <a:xfrm>
            <a:off x="320040" y="3214017"/>
            <a:ext cx="11548872" cy="2425263"/>
          </a:xfrm>
          <a:prstGeom prst="rect">
            <a:avLst/>
          </a:prstGeom>
        </p:spPr>
      </p:pic>
    </p:spTree>
    <p:extLst>
      <p:ext uri="{BB962C8B-B14F-4D97-AF65-F5344CB8AC3E}">
        <p14:creationId xmlns:p14="http://schemas.microsoft.com/office/powerpoint/2010/main" val="112638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EFE2FD-EC18-2C8E-DCCF-3D28329842A6}"/>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Identity matrix</a:t>
            </a:r>
          </a:p>
        </p:txBody>
      </p:sp>
      <p:pic>
        <p:nvPicPr>
          <p:cNvPr id="5" name="Picture 4">
            <a:extLst>
              <a:ext uri="{FF2B5EF4-FFF2-40B4-BE49-F238E27FC236}">
                <a16:creationId xmlns:a16="http://schemas.microsoft.com/office/drawing/2014/main" id="{DC18CCC1-F9D3-4307-C6B6-23A37D22DF92}"/>
              </a:ext>
            </a:extLst>
          </p:cNvPr>
          <p:cNvPicPr>
            <a:picLocks noChangeAspect="1"/>
          </p:cNvPicPr>
          <p:nvPr/>
        </p:nvPicPr>
        <p:blipFill>
          <a:blip r:embed="rId2"/>
          <a:stretch>
            <a:fillRect/>
          </a:stretch>
        </p:blipFill>
        <p:spPr>
          <a:xfrm>
            <a:off x="2222163" y="557189"/>
            <a:ext cx="7747674" cy="4629236"/>
          </a:xfrm>
          <a:prstGeom prst="rect">
            <a:avLst/>
          </a:prstGeom>
        </p:spPr>
      </p:pic>
    </p:spTree>
    <p:extLst>
      <p:ext uri="{BB962C8B-B14F-4D97-AF65-F5344CB8AC3E}">
        <p14:creationId xmlns:p14="http://schemas.microsoft.com/office/powerpoint/2010/main" val="765523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8" name="Group 17">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22" name="Freeform: Shape 21">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9" name="Group 18">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0" name="Freeform: Shape 19">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A8859D69-F2FA-084E-3FC3-F45A5A83BA0C}"/>
              </a:ext>
            </a:extLst>
          </p:cNvPr>
          <p:cNvSpPr>
            <a:spLocks noGrp="1"/>
          </p:cNvSpPr>
          <p:nvPr>
            <p:ph type="title"/>
          </p:nvPr>
        </p:nvSpPr>
        <p:spPr>
          <a:xfrm>
            <a:off x="838199" y="1120676"/>
            <a:ext cx="7488678" cy="2308324"/>
          </a:xfrm>
        </p:spPr>
        <p:txBody>
          <a:bodyPr vert="horz" lIns="91440" tIns="45720" rIns="91440" bIns="45720" rtlCol="0" anchor="b">
            <a:normAutofit/>
          </a:bodyPr>
          <a:lstStyle/>
          <a:p>
            <a:r>
              <a:rPr lang="en-US" sz="7200" kern="1200" dirty="0">
                <a:solidFill>
                  <a:schemeClr val="bg1"/>
                </a:solidFill>
                <a:latin typeface="+mj-lt"/>
                <a:ea typeface="+mj-ea"/>
                <a:cs typeface="+mj-cs"/>
              </a:rPr>
              <a:t>3D Transformations in OpenGL</a:t>
            </a:r>
          </a:p>
        </p:txBody>
      </p:sp>
      <p:sp>
        <p:nvSpPr>
          <p:cNvPr id="6" name="TextBox 5">
            <a:extLst>
              <a:ext uri="{FF2B5EF4-FFF2-40B4-BE49-F238E27FC236}">
                <a16:creationId xmlns:a16="http://schemas.microsoft.com/office/drawing/2014/main" id="{101D8B6F-8BCE-62B9-6D08-8EC5A465C64D}"/>
              </a:ext>
            </a:extLst>
          </p:cNvPr>
          <p:cNvSpPr txBox="1"/>
          <p:nvPr/>
        </p:nvSpPr>
        <p:spPr>
          <a:xfrm>
            <a:off x="8326877" y="3884856"/>
            <a:ext cx="2509736"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2800" dirty="0"/>
              <a:t>Translation</a:t>
            </a:r>
          </a:p>
          <a:p>
            <a:pPr marL="285750" indent="-285750">
              <a:buFont typeface="Arial" panose="020B0604020202020204" pitchFamily="34" charset="0"/>
              <a:buChar char="•"/>
            </a:pPr>
            <a:r>
              <a:rPr lang="en-US" sz="2800" dirty="0"/>
              <a:t>Scaling</a:t>
            </a:r>
          </a:p>
          <a:p>
            <a:pPr marL="285750" indent="-285750">
              <a:buFont typeface="Arial" panose="020B0604020202020204" pitchFamily="34" charset="0"/>
              <a:buChar char="•"/>
            </a:pPr>
            <a:r>
              <a:rPr lang="en-US" sz="2800" dirty="0"/>
              <a:t>Rotation</a:t>
            </a:r>
          </a:p>
        </p:txBody>
      </p:sp>
    </p:spTree>
    <p:extLst>
      <p:ext uri="{BB962C8B-B14F-4D97-AF65-F5344CB8AC3E}">
        <p14:creationId xmlns:p14="http://schemas.microsoft.com/office/powerpoint/2010/main" val="2193910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30E23A-926F-D053-1E27-0810DAA3A366}"/>
              </a:ext>
            </a:extLst>
          </p:cNvPr>
          <p:cNvSpPr>
            <a:spLocks noGrp="1"/>
          </p:cNvSpPr>
          <p:nvPr>
            <p:ph type="title"/>
          </p:nvPr>
        </p:nvSpPr>
        <p:spPr>
          <a:xfrm>
            <a:off x="761800" y="762001"/>
            <a:ext cx="5334197" cy="1066799"/>
          </a:xfrm>
        </p:spPr>
        <p:txBody>
          <a:bodyPr anchor="ctr">
            <a:normAutofit/>
          </a:bodyPr>
          <a:lstStyle/>
          <a:p>
            <a:r>
              <a:rPr lang="en-US" sz="4000" dirty="0"/>
              <a:t>Affine transformation</a:t>
            </a:r>
            <a:endParaRPr lang="th-TH" sz="4000" dirty="0"/>
          </a:p>
        </p:txBody>
      </p:sp>
      <p:sp>
        <p:nvSpPr>
          <p:cNvPr id="3" name="Content Placeholder 2">
            <a:extLst>
              <a:ext uri="{FF2B5EF4-FFF2-40B4-BE49-F238E27FC236}">
                <a16:creationId xmlns:a16="http://schemas.microsoft.com/office/drawing/2014/main" id="{D286E226-4958-C967-DA7D-F84657CCA21A}"/>
              </a:ext>
            </a:extLst>
          </p:cNvPr>
          <p:cNvSpPr>
            <a:spLocks noGrp="1"/>
          </p:cNvSpPr>
          <p:nvPr>
            <p:ph idx="1"/>
          </p:nvPr>
        </p:nvSpPr>
        <p:spPr>
          <a:xfrm>
            <a:off x="761800" y="1524000"/>
            <a:ext cx="5334197" cy="5130800"/>
          </a:xfrm>
        </p:spPr>
        <p:txBody>
          <a:bodyPr anchor="ctr">
            <a:normAutofit/>
          </a:bodyPr>
          <a:lstStyle/>
          <a:p>
            <a:r>
              <a:rPr lang="en-US" sz="2400" dirty="0"/>
              <a:t>An affine transformation is a type of </a:t>
            </a:r>
            <a:r>
              <a:rPr lang="en-US" sz="2400" dirty="0">
                <a:solidFill>
                  <a:srgbClr val="FFFF00"/>
                </a:solidFill>
              </a:rPr>
              <a:t>linear mapping </a:t>
            </a:r>
            <a:r>
              <a:rPr lang="en-US" sz="2400" dirty="0"/>
              <a:t>method that preserves points, straight lines, and planes. </a:t>
            </a:r>
          </a:p>
          <a:p>
            <a:r>
              <a:rPr lang="en-US" sz="2400" dirty="0"/>
              <a:t>In the context of computer graphics and OpenGL, affine transformations are widely used because they provide a way to perform </a:t>
            </a:r>
            <a:r>
              <a:rPr lang="en-US" sz="2400" dirty="0">
                <a:solidFill>
                  <a:srgbClr val="FFFF00"/>
                </a:solidFill>
              </a:rPr>
              <a:t>geometric transformations</a:t>
            </a:r>
            <a:r>
              <a:rPr lang="en-US" sz="2400" dirty="0"/>
              <a:t> such as translation, scaling, rotation, and shearing. </a:t>
            </a:r>
          </a:p>
          <a:p>
            <a:r>
              <a:rPr lang="en-US" sz="2400" dirty="0"/>
              <a:t>These transformations are essential for </a:t>
            </a:r>
            <a:r>
              <a:rPr lang="en-US" sz="2400" dirty="0">
                <a:solidFill>
                  <a:srgbClr val="FFFF00"/>
                </a:solidFill>
              </a:rPr>
              <a:t>manipulating objects </a:t>
            </a:r>
            <a:r>
              <a:rPr lang="en-US" sz="2400" dirty="0"/>
              <a:t>within a scene.</a:t>
            </a:r>
            <a:endParaRPr lang="th-TH" sz="2400" dirty="0"/>
          </a:p>
        </p:txBody>
      </p:sp>
      <p:pic>
        <p:nvPicPr>
          <p:cNvPr id="5" name="Picture 4">
            <a:extLst>
              <a:ext uri="{FF2B5EF4-FFF2-40B4-BE49-F238E27FC236}">
                <a16:creationId xmlns:a16="http://schemas.microsoft.com/office/drawing/2014/main" id="{4E943550-5552-A6BB-ED6F-9C2D1C2501AE}"/>
              </a:ext>
            </a:extLst>
          </p:cNvPr>
          <p:cNvPicPr>
            <a:picLocks noChangeAspect="1"/>
          </p:cNvPicPr>
          <p:nvPr/>
        </p:nvPicPr>
        <p:blipFill>
          <a:blip r:embed="rId2"/>
          <a:srcRect l="42980" r="8679"/>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206401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E26DE-B74B-D907-F02F-5AEAD2D26D37}"/>
              </a:ext>
            </a:extLst>
          </p:cNvPr>
          <p:cNvSpPr>
            <a:spLocks noGrp="1"/>
          </p:cNvSpPr>
          <p:nvPr>
            <p:ph type="title"/>
          </p:nvPr>
        </p:nvSpPr>
        <p:spPr>
          <a:xfrm>
            <a:off x="841248" y="256032"/>
            <a:ext cx="10506456" cy="1014984"/>
          </a:xfrm>
        </p:spPr>
        <p:txBody>
          <a:bodyPr anchor="b">
            <a:normAutofit/>
          </a:bodyPr>
          <a:lstStyle/>
          <a:p>
            <a:r>
              <a:rPr lang="en-US" dirty="0"/>
              <a:t>Key Properties of Affine Transformations</a:t>
            </a:r>
            <a:endParaRPr lang="th-TH"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BBEC9F9-D16B-170C-E109-2F06B9660BED}"/>
              </a:ext>
            </a:extLst>
          </p:cNvPr>
          <p:cNvGraphicFramePr>
            <a:graphicFrameLocks noGrp="1"/>
          </p:cNvGraphicFramePr>
          <p:nvPr>
            <p:ph idx="1"/>
            <p:extLst>
              <p:ext uri="{D42A27DB-BD31-4B8C-83A1-F6EECF244321}">
                <p14:modId xmlns:p14="http://schemas.microsoft.com/office/powerpoint/2010/main" val="18962063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6304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0583F-3798-9A01-592D-3B41BEAB6E33}"/>
              </a:ext>
            </a:extLst>
          </p:cNvPr>
          <p:cNvSpPr>
            <a:spLocks noGrp="1"/>
          </p:cNvSpPr>
          <p:nvPr>
            <p:ph type="title"/>
          </p:nvPr>
        </p:nvSpPr>
        <p:spPr>
          <a:xfrm>
            <a:off x="6513788" y="365125"/>
            <a:ext cx="4840010" cy="1807305"/>
          </a:xfrm>
        </p:spPr>
        <p:txBody>
          <a:bodyPr>
            <a:normAutofit/>
          </a:bodyPr>
          <a:lstStyle/>
          <a:p>
            <a:r>
              <a:rPr lang="en-US" dirty="0"/>
              <a:t>3D Coordinates</a:t>
            </a:r>
            <a:endParaRPr lang="th-TH" dirty="0"/>
          </a:p>
        </p:txBody>
      </p:sp>
      <p:pic>
        <p:nvPicPr>
          <p:cNvPr id="22" name="Picture 21" descr="One big red drawing pin in front of many smaller black drawing pins">
            <a:extLst>
              <a:ext uri="{FF2B5EF4-FFF2-40B4-BE49-F238E27FC236}">
                <a16:creationId xmlns:a16="http://schemas.microsoft.com/office/drawing/2014/main" id="{D52CC9FB-65C3-58E4-078C-C85F5F1F9260}"/>
              </a:ext>
            </a:extLst>
          </p:cNvPr>
          <p:cNvPicPr>
            <a:picLocks noChangeAspect="1"/>
          </p:cNvPicPr>
          <p:nvPr/>
        </p:nvPicPr>
        <p:blipFill>
          <a:blip r:embed="rId3"/>
          <a:srcRect l="28556" r="633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3" name="Content Placeholder 2">
            <a:extLst>
              <a:ext uri="{FF2B5EF4-FFF2-40B4-BE49-F238E27FC236}">
                <a16:creationId xmlns:a16="http://schemas.microsoft.com/office/drawing/2014/main" id="{DC45AB84-AEC7-B122-A4AF-B787F30F6336}"/>
              </a:ext>
            </a:extLst>
          </p:cNvPr>
          <p:cNvSpPr>
            <a:spLocks noGrp="1"/>
          </p:cNvSpPr>
          <p:nvPr>
            <p:ph idx="1"/>
          </p:nvPr>
        </p:nvSpPr>
        <p:spPr>
          <a:xfrm>
            <a:off x="6433073" y="1710466"/>
            <a:ext cx="5249732" cy="4970033"/>
          </a:xfrm>
        </p:spPr>
        <p:txBody>
          <a:bodyPr>
            <a:normAutofit/>
          </a:bodyPr>
          <a:lstStyle/>
          <a:p>
            <a:r>
              <a:rPr lang="en-US" sz="1800" dirty="0">
                <a:solidFill>
                  <a:srgbClr val="FFFF00"/>
                </a:solidFill>
              </a:rPr>
              <a:t>A coordinate system </a:t>
            </a:r>
            <a:r>
              <a:rPr lang="en-US" sz="1800" dirty="0"/>
              <a:t>is a way of assigning numbers to points. </a:t>
            </a:r>
          </a:p>
          <a:p>
            <a:r>
              <a:rPr lang="en-US" sz="1800" dirty="0">
                <a:solidFill>
                  <a:srgbClr val="FFFF00"/>
                </a:solidFill>
              </a:rPr>
              <a:t>In two dimensions</a:t>
            </a:r>
            <a:r>
              <a:rPr lang="en-US" sz="1800" dirty="0"/>
              <a:t>, you need a pair of numbers to specify a </a:t>
            </a:r>
            <a:r>
              <a:rPr lang="en-US" sz="1800" dirty="0">
                <a:solidFill>
                  <a:srgbClr val="FFFF00"/>
                </a:solidFill>
              </a:rPr>
              <a:t>point</a:t>
            </a:r>
            <a:r>
              <a:rPr lang="en-US" sz="1800" dirty="0"/>
              <a:t>. The coordinates are often referred to as x and y. </a:t>
            </a:r>
          </a:p>
          <a:p>
            <a:r>
              <a:rPr lang="en-US" sz="1800" dirty="0"/>
              <a:t>The assignment of pairs of numbers to points is itself arbitrary to a large extent. </a:t>
            </a:r>
          </a:p>
          <a:p>
            <a:r>
              <a:rPr lang="en-US" sz="1800" dirty="0">
                <a:solidFill>
                  <a:srgbClr val="FFFF00"/>
                </a:solidFill>
              </a:rPr>
              <a:t>Points and objects are real things, but coordinates are just numbers </a:t>
            </a:r>
            <a:r>
              <a:rPr lang="en-US" sz="1800" dirty="0"/>
              <a:t>that we assign to them so that we can refer to them easily and work with them mathematically. </a:t>
            </a:r>
          </a:p>
          <a:p>
            <a:r>
              <a:rPr lang="en-US" sz="1800" dirty="0">
                <a:solidFill>
                  <a:srgbClr val="FFFF00"/>
                </a:solidFill>
              </a:rPr>
              <a:t>In three dimensions</a:t>
            </a:r>
            <a:r>
              <a:rPr lang="en-US" sz="1800" dirty="0"/>
              <a:t>, you need three numbers to specify a point. </a:t>
            </a:r>
          </a:p>
          <a:p>
            <a:r>
              <a:rPr lang="en-US" sz="1800" dirty="0"/>
              <a:t>The third coordinate is often called z. The z-axis is perpendicular to both the x-axis and the y-axis.</a:t>
            </a:r>
            <a:endParaRPr lang="th-TH" sz="1800" dirty="0"/>
          </a:p>
        </p:txBody>
      </p:sp>
    </p:spTree>
    <p:extLst>
      <p:ext uri="{BB962C8B-B14F-4D97-AF65-F5344CB8AC3E}">
        <p14:creationId xmlns:p14="http://schemas.microsoft.com/office/powerpoint/2010/main" val="3436790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E96CC-D766-F311-26E9-47644E38BDD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dirty="0">
                <a:solidFill>
                  <a:schemeClr val="tx1"/>
                </a:solidFill>
                <a:latin typeface="+mj-lt"/>
                <a:ea typeface="+mj-ea"/>
                <a:cs typeface="+mj-cs"/>
              </a:rPr>
              <a:t>Example</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AC53C08-8320-1575-30F1-8FBA72C62161}"/>
              </a:ext>
            </a:extLst>
          </p:cNvPr>
          <p:cNvPicPr>
            <a:picLocks noChangeAspect="1"/>
          </p:cNvPicPr>
          <p:nvPr/>
        </p:nvPicPr>
        <p:blipFill>
          <a:blip r:embed="rId2"/>
          <a:stretch>
            <a:fillRect/>
          </a:stretch>
        </p:blipFill>
        <p:spPr>
          <a:xfrm>
            <a:off x="545238" y="982269"/>
            <a:ext cx="7608304" cy="4964418"/>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7195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9026-3C3D-66A3-0569-53A70CE7CB95}"/>
              </a:ext>
            </a:extLst>
          </p:cNvPr>
          <p:cNvSpPr>
            <a:spLocks noGrp="1"/>
          </p:cNvSpPr>
          <p:nvPr>
            <p:ph type="title"/>
          </p:nvPr>
        </p:nvSpPr>
        <p:spPr>
          <a:xfrm>
            <a:off x="5868557" y="992263"/>
            <a:ext cx="5444382" cy="912737"/>
          </a:xfrm>
        </p:spPr>
        <p:txBody>
          <a:bodyPr anchor="t">
            <a:normAutofit/>
          </a:bodyPr>
          <a:lstStyle/>
          <a:p>
            <a:r>
              <a:rPr lang="en-US" sz="2400" dirty="0"/>
              <a:t>Why Affine Transformations are Useful in Computer Graphics and OpenGL ?</a:t>
            </a:r>
            <a:endParaRPr lang="th-TH" sz="2400" dirty="0"/>
          </a:p>
        </p:txBody>
      </p:sp>
      <p:pic>
        <p:nvPicPr>
          <p:cNvPr id="5" name="Picture 4">
            <a:extLst>
              <a:ext uri="{FF2B5EF4-FFF2-40B4-BE49-F238E27FC236}">
                <a16:creationId xmlns:a16="http://schemas.microsoft.com/office/drawing/2014/main" id="{E67D788D-414A-AD63-09A1-5BAFF02B71ED}"/>
              </a:ext>
            </a:extLst>
          </p:cNvPr>
          <p:cNvPicPr>
            <a:picLocks noChangeAspect="1"/>
          </p:cNvPicPr>
          <p:nvPr/>
        </p:nvPicPr>
        <p:blipFill>
          <a:blip r:embed="rId3"/>
          <a:srcRect l="11406" r="46343"/>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F1AB7DC-66D7-148A-5537-323E1BC0A307}"/>
              </a:ext>
            </a:extLst>
          </p:cNvPr>
          <p:cNvSpPr>
            <a:spLocks noGrp="1"/>
          </p:cNvSpPr>
          <p:nvPr>
            <p:ph idx="1"/>
          </p:nvPr>
        </p:nvSpPr>
        <p:spPr>
          <a:xfrm>
            <a:off x="5473700" y="1739900"/>
            <a:ext cx="6337300" cy="4838700"/>
          </a:xfrm>
        </p:spPr>
        <p:txBody>
          <a:bodyPr>
            <a:normAutofit lnSpcReduction="10000"/>
          </a:bodyPr>
          <a:lstStyle/>
          <a:p>
            <a:r>
              <a:rPr lang="en-US" sz="1800" dirty="0">
                <a:solidFill>
                  <a:srgbClr val="FFFF00"/>
                </a:solidFill>
              </a:rPr>
              <a:t>Efficiency</a:t>
            </a:r>
            <a:r>
              <a:rPr lang="en-US" sz="1800" dirty="0"/>
              <a:t> - Affine transformations can be represented and computed efficiently using matrix multiplication, which is supported natively by GPU hardware.</a:t>
            </a:r>
          </a:p>
          <a:p>
            <a:r>
              <a:rPr lang="en-US" sz="1800" dirty="0">
                <a:solidFill>
                  <a:srgbClr val="FFFF00"/>
                </a:solidFill>
              </a:rPr>
              <a:t>Combination</a:t>
            </a:r>
            <a:r>
              <a:rPr lang="en-US" sz="1800" dirty="0"/>
              <a:t> - Multiple affine transformations can be concatenated into a single transformation matrix, allowing complex transformations to be performed with a single matrix multiplication.</a:t>
            </a:r>
          </a:p>
          <a:p>
            <a:r>
              <a:rPr lang="en-US" sz="1800" dirty="0">
                <a:solidFill>
                  <a:srgbClr val="FFFF00"/>
                </a:solidFill>
              </a:rPr>
              <a:t>Flexibility</a:t>
            </a:r>
            <a:r>
              <a:rPr lang="en-US" sz="1800" dirty="0"/>
              <a:t> - Affine transformations encompass a wide range of geometric transformations that are essential for modeling and manipulating objects in a scene.</a:t>
            </a:r>
          </a:p>
          <a:p>
            <a:r>
              <a:rPr lang="en-US" sz="1800" dirty="0">
                <a:solidFill>
                  <a:srgbClr val="FFFF00"/>
                </a:solidFill>
              </a:rPr>
              <a:t>Preservation of Geometric Properties </a:t>
            </a:r>
            <a:r>
              <a:rPr lang="en-US" sz="1800" dirty="0"/>
              <a:t>- Since affine transformations preserve lines and parallelism, they maintain the structural integrity of the objects being transformed.</a:t>
            </a:r>
          </a:p>
          <a:p>
            <a:r>
              <a:rPr lang="en-US" sz="1800" dirty="0">
                <a:solidFill>
                  <a:srgbClr val="FFFF00"/>
                </a:solidFill>
              </a:rPr>
              <a:t>Compatibility with Homogeneous Coordinates </a:t>
            </a:r>
            <a:r>
              <a:rPr lang="en-US" sz="1800" dirty="0"/>
              <a:t>- Using homogeneous coordinates allows for the representation of translation as a matrix multiplication, integrating translation with other linear transformations (scaling, rotation, and shearing).</a:t>
            </a:r>
            <a:endParaRPr lang="th-TH" sz="1800" dirty="0"/>
          </a:p>
        </p:txBody>
      </p:sp>
    </p:spTree>
    <p:extLst>
      <p:ext uri="{BB962C8B-B14F-4D97-AF65-F5344CB8AC3E}">
        <p14:creationId xmlns:p14="http://schemas.microsoft.com/office/powerpoint/2010/main" val="865422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AC51-8F27-62F1-221E-89B02AA7D64F}"/>
              </a:ext>
            </a:extLst>
          </p:cNvPr>
          <p:cNvSpPr>
            <a:spLocks noGrp="1"/>
          </p:cNvSpPr>
          <p:nvPr>
            <p:ph type="title"/>
          </p:nvPr>
        </p:nvSpPr>
        <p:spPr/>
        <p:txBody>
          <a:bodyPr/>
          <a:lstStyle/>
          <a:p>
            <a:r>
              <a:rPr lang="en-US" dirty="0"/>
              <a:t>Homogeneous coordinates</a:t>
            </a:r>
            <a:endParaRPr lang="th-TH" dirty="0"/>
          </a:p>
        </p:txBody>
      </p:sp>
      <p:pic>
        <p:nvPicPr>
          <p:cNvPr id="5" name="Picture 4">
            <a:extLst>
              <a:ext uri="{FF2B5EF4-FFF2-40B4-BE49-F238E27FC236}">
                <a16:creationId xmlns:a16="http://schemas.microsoft.com/office/drawing/2014/main" id="{AEB92CF4-5BB8-5FD7-756C-483BE12BBF7C}"/>
              </a:ext>
            </a:extLst>
          </p:cNvPr>
          <p:cNvPicPr>
            <a:picLocks noChangeAspect="1"/>
          </p:cNvPicPr>
          <p:nvPr/>
        </p:nvPicPr>
        <p:blipFill>
          <a:blip r:embed="rId3"/>
          <a:stretch>
            <a:fillRect/>
          </a:stretch>
        </p:blipFill>
        <p:spPr>
          <a:xfrm>
            <a:off x="3737448" y="4099756"/>
            <a:ext cx="8192643" cy="2210108"/>
          </a:xfrm>
          <a:prstGeom prst="rect">
            <a:avLst/>
          </a:prstGeom>
        </p:spPr>
      </p:pic>
      <p:pic>
        <p:nvPicPr>
          <p:cNvPr id="7" name="Picture 6">
            <a:extLst>
              <a:ext uri="{FF2B5EF4-FFF2-40B4-BE49-F238E27FC236}">
                <a16:creationId xmlns:a16="http://schemas.microsoft.com/office/drawing/2014/main" id="{816C2F81-4874-2DEE-03B0-B50E0E1B21BD}"/>
              </a:ext>
            </a:extLst>
          </p:cNvPr>
          <p:cNvPicPr>
            <a:picLocks noChangeAspect="1"/>
          </p:cNvPicPr>
          <p:nvPr/>
        </p:nvPicPr>
        <p:blipFill>
          <a:blip r:embed="rId4"/>
          <a:stretch>
            <a:fillRect/>
          </a:stretch>
        </p:blipFill>
        <p:spPr>
          <a:xfrm>
            <a:off x="838200" y="1900895"/>
            <a:ext cx="8192643" cy="1988654"/>
          </a:xfrm>
          <a:prstGeom prst="rect">
            <a:avLst/>
          </a:prstGeom>
        </p:spPr>
      </p:pic>
    </p:spTree>
    <p:extLst>
      <p:ext uri="{BB962C8B-B14F-4D97-AF65-F5344CB8AC3E}">
        <p14:creationId xmlns:p14="http://schemas.microsoft.com/office/powerpoint/2010/main" val="2126907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7E3D-4C0D-C19D-FCC3-DE1552E5CB6B}"/>
              </a:ext>
            </a:extLst>
          </p:cNvPr>
          <p:cNvSpPr>
            <a:spLocks noGrp="1"/>
          </p:cNvSpPr>
          <p:nvPr>
            <p:ph type="title"/>
          </p:nvPr>
        </p:nvSpPr>
        <p:spPr/>
        <p:style>
          <a:lnRef idx="1">
            <a:schemeClr val="accent1"/>
          </a:lnRef>
          <a:fillRef idx="3">
            <a:schemeClr val="accent1"/>
          </a:fillRef>
          <a:effectRef idx="2">
            <a:schemeClr val="accent1"/>
          </a:effectRef>
          <a:fontRef idx="minor">
            <a:schemeClr val="lt1"/>
          </a:fontRef>
        </p:style>
        <p:txBody>
          <a:bodyPr/>
          <a:lstStyle/>
          <a:p>
            <a:r>
              <a:rPr lang="en-US" dirty="0"/>
              <a:t>Homogeneous coordinates</a:t>
            </a:r>
            <a:endParaRPr lang="th-TH" dirty="0"/>
          </a:p>
        </p:txBody>
      </p:sp>
      <p:sp>
        <p:nvSpPr>
          <p:cNvPr id="3" name="Content Placeholder 2">
            <a:extLst>
              <a:ext uri="{FF2B5EF4-FFF2-40B4-BE49-F238E27FC236}">
                <a16:creationId xmlns:a16="http://schemas.microsoft.com/office/drawing/2014/main" id="{80ED4C9F-CA76-AF9C-07B0-B781A9A63D80}"/>
              </a:ext>
            </a:extLst>
          </p:cNvPr>
          <p:cNvSpPr>
            <a:spLocks noGrp="1"/>
          </p:cNvSpPr>
          <p:nvPr>
            <p:ph idx="1"/>
          </p:nvPr>
        </p:nvSpPr>
        <p:spPr/>
        <p:txBody>
          <a:bodyPr/>
          <a:lstStyle/>
          <a:p>
            <a:r>
              <a:rPr lang="en-US" dirty="0">
                <a:solidFill>
                  <a:srgbClr val="FFFF00"/>
                </a:solidFill>
              </a:rPr>
              <a:t>Homogeneous Coordinates in 2D</a:t>
            </a:r>
          </a:p>
          <a:p>
            <a:pPr lvl="1"/>
            <a:r>
              <a:rPr lang="en-US" dirty="0"/>
              <a:t>In 2D Cartesian coordinates, a point (</a:t>
            </a:r>
            <a:r>
              <a:rPr lang="en-US" dirty="0" err="1"/>
              <a:t>x,y</a:t>
            </a:r>
            <a:r>
              <a:rPr lang="en-US" dirty="0"/>
              <a:t>) is represented with two coordinates. In homogeneous coordinates, the point is represented using three coordinates (</a:t>
            </a:r>
            <a:r>
              <a:rPr lang="en-US" dirty="0" err="1"/>
              <a:t>xh</a:t>
            </a:r>
            <a:r>
              <a:rPr lang="en-US" dirty="0"/>
              <a:t>, </a:t>
            </a:r>
            <a:r>
              <a:rPr lang="en-US" dirty="0" err="1"/>
              <a:t>yh</a:t>
            </a:r>
            <a:r>
              <a:rPr lang="en-US" dirty="0"/>
              <a:t>, w), where w is a scaling factor.</a:t>
            </a:r>
          </a:p>
          <a:p>
            <a:endParaRPr lang="en-US" dirty="0"/>
          </a:p>
          <a:p>
            <a:pPr marL="0" indent="0">
              <a:buNone/>
            </a:pPr>
            <a:endParaRPr lang="en-US" dirty="0"/>
          </a:p>
          <a:p>
            <a:r>
              <a:rPr lang="en-US" dirty="0">
                <a:solidFill>
                  <a:srgbClr val="FFFF00"/>
                </a:solidFill>
              </a:rPr>
              <a:t>Homogeneous Coordinates in 3D</a:t>
            </a:r>
          </a:p>
          <a:p>
            <a:pPr lvl="1"/>
            <a:r>
              <a:rPr lang="en-US" dirty="0"/>
              <a:t>Similarly, a 3D Cartesian point (</a:t>
            </a:r>
            <a:r>
              <a:rPr lang="en-US" dirty="0" err="1"/>
              <a:t>x,y,z</a:t>
            </a:r>
            <a:r>
              <a:rPr lang="en-US" dirty="0"/>
              <a:t>) can be represented in homogeneous coordinates by adding a fourth component.</a:t>
            </a:r>
            <a:endParaRPr lang="th-TH" dirty="0"/>
          </a:p>
        </p:txBody>
      </p:sp>
      <p:pic>
        <p:nvPicPr>
          <p:cNvPr id="7" name="Picture 6">
            <a:extLst>
              <a:ext uri="{FF2B5EF4-FFF2-40B4-BE49-F238E27FC236}">
                <a16:creationId xmlns:a16="http://schemas.microsoft.com/office/drawing/2014/main" id="{CD5AF319-9EFF-6204-681B-65D73338D39A}"/>
              </a:ext>
            </a:extLst>
          </p:cNvPr>
          <p:cNvPicPr>
            <a:picLocks noChangeAspect="1"/>
          </p:cNvPicPr>
          <p:nvPr/>
        </p:nvPicPr>
        <p:blipFill>
          <a:blip r:embed="rId2"/>
          <a:stretch>
            <a:fillRect/>
          </a:stretch>
        </p:blipFill>
        <p:spPr>
          <a:xfrm>
            <a:off x="1663710" y="3515451"/>
            <a:ext cx="8116433" cy="485843"/>
          </a:xfrm>
          <a:prstGeom prst="rect">
            <a:avLst/>
          </a:prstGeom>
        </p:spPr>
      </p:pic>
      <p:pic>
        <p:nvPicPr>
          <p:cNvPr id="9" name="Picture 8">
            <a:extLst>
              <a:ext uri="{FF2B5EF4-FFF2-40B4-BE49-F238E27FC236}">
                <a16:creationId xmlns:a16="http://schemas.microsoft.com/office/drawing/2014/main" id="{B07DFB9D-7E0E-C4E8-BAC4-BF1C74125EB9}"/>
              </a:ext>
            </a:extLst>
          </p:cNvPr>
          <p:cNvPicPr>
            <a:picLocks noChangeAspect="1"/>
          </p:cNvPicPr>
          <p:nvPr/>
        </p:nvPicPr>
        <p:blipFill>
          <a:blip r:embed="rId3"/>
          <a:stretch>
            <a:fillRect/>
          </a:stretch>
        </p:blipFill>
        <p:spPr>
          <a:xfrm>
            <a:off x="1651967" y="5649556"/>
            <a:ext cx="8888065" cy="485843"/>
          </a:xfrm>
          <a:prstGeom prst="rect">
            <a:avLst/>
          </a:prstGeom>
        </p:spPr>
      </p:pic>
    </p:spTree>
    <p:extLst>
      <p:ext uri="{BB962C8B-B14F-4D97-AF65-F5344CB8AC3E}">
        <p14:creationId xmlns:p14="http://schemas.microsoft.com/office/powerpoint/2010/main" val="4223854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E8007-42F7-2B79-1CBC-A73EE93FE9DD}"/>
              </a:ext>
            </a:extLst>
          </p:cNvPr>
          <p:cNvSpPr>
            <a:spLocks noGrp="1"/>
          </p:cNvSpPr>
          <p:nvPr>
            <p:ph type="title"/>
          </p:nvPr>
        </p:nvSpPr>
        <p:spPr>
          <a:xfrm>
            <a:off x="1285240" y="1050595"/>
            <a:ext cx="8074815" cy="1618489"/>
          </a:xfrm>
        </p:spPr>
        <p:txBody>
          <a:bodyPr anchor="ctr">
            <a:noAutofit/>
          </a:bodyPr>
          <a:lstStyle/>
          <a:p>
            <a:r>
              <a:rPr lang="en-US" sz="3200" dirty="0"/>
              <a:t>Visual Explanation – Homogenous coordinates</a:t>
            </a:r>
            <a:endParaRPr lang="th-TH" sz="3200" dirty="0"/>
          </a:p>
        </p:txBody>
      </p:sp>
      <p:sp>
        <p:nvSpPr>
          <p:cNvPr id="3" name="Content Placeholder 2">
            <a:extLst>
              <a:ext uri="{FF2B5EF4-FFF2-40B4-BE49-F238E27FC236}">
                <a16:creationId xmlns:a16="http://schemas.microsoft.com/office/drawing/2014/main" id="{F172A1F9-5B12-AD9E-0A61-BD137E9151CE}"/>
              </a:ext>
            </a:extLst>
          </p:cNvPr>
          <p:cNvSpPr>
            <a:spLocks noGrp="1"/>
          </p:cNvSpPr>
          <p:nvPr>
            <p:ph idx="1"/>
          </p:nvPr>
        </p:nvSpPr>
        <p:spPr>
          <a:xfrm>
            <a:off x="1285240" y="2969469"/>
            <a:ext cx="8074815" cy="2800395"/>
          </a:xfrm>
        </p:spPr>
        <p:txBody>
          <a:bodyPr anchor="t">
            <a:normAutofit/>
          </a:bodyPr>
          <a:lstStyle/>
          <a:p>
            <a:r>
              <a:rPr lang="en-US" sz="2400">
                <a:hlinkClick r:id="rId2"/>
              </a:rPr>
              <a:t>https://www.youtube.com/watch?v=o-xwmTODTUI</a:t>
            </a:r>
            <a:endParaRPr lang="en-US" sz="2400"/>
          </a:p>
          <a:p>
            <a:endParaRPr lang="en-US" sz="2400"/>
          </a:p>
          <a:p>
            <a:pPr marL="0" indent="0">
              <a:buNone/>
            </a:pPr>
            <a:endParaRPr lang="th-TH" sz="2400"/>
          </a:p>
        </p:txBody>
      </p:sp>
    </p:spTree>
    <p:extLst>
      <p:ext uri="{BB962C8B-B14F-4D97-AF65-F5344CB8AC3E}">
        <p14:creationId xmlns:p14="http://schemas.microsoft.com/office/powerpoint/2010/main" val="1809868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60E76E-15D0-9E45-4909-7905E0BCD3E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Identity transform</a:t>
            </a:r>
          </a:p>
        </p:txBody>
      </p:sp>
      <p:pic>
        <p:nvPicPr>
          <p:cNvPr id="5" name="Picture 4">
            <a:extLst>
              <a:ext uri="{FF2B5EF4-FFF2-40B4-BE49-F238E27FC236}">
                <a16:creationId xmlns:a16="http://schemas.microsoft.com/office/drawing/2014/main" id="{C9CE6BD0-E807-743A-8624-31BDE8A97B86}"/>
              </a:ext>
            </a:extLst>
          </p:cNvPr>
          <p:cNvPicPr>
            <a:picLocks noChangeAspect="1"/>
          </p:cNvPicPr>
          <p:nvPr/>
        </p:nvPicPr>
        <p:blipFill>
          <a:blip r:embed="rId3"/>
          <a:stretch>
            <a:fillRect/>
          </a:stretch>
        </p:blipFill>
        <p:spPr>
          <a:xfrm>
            <a:off x="2103030" y="1966293"/>
            <a:ext cx="7985939" cy="4452160"/>
          </a:xfrm>
          <a:prstGeom prst="rect">
            <a:avLst/>
          </a:prstGeom>
        </p:spPr>
      </p:pic>
    </p:spTree>
    <p:extLst>
      <p:ext uri="{BB962C8B-B14F-4D97-AF65-F5344CB8AC3E}">
        <p14:creationId xmlns:p14="http://schemas.microsoft.com/office/powerpoint/2010/main" val="1502799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81DDD-05E7-A974-1767-BA3209DDC94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Translation</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7205BF-CF51-C8D7-A732-4977ACA651BF}"/>
              </a:ext>
            </a:extLst>
          </p:cNvPr>
          <p:cNvPicPr>
            <a:picLocks noChangeAspect="1"/>
          </p:cNvPicPr>
          <p:nvPr/>
        </p:nvPicPr>
        <p:blipFill>
          <a:blip r:embed="rId2"/>
          <a:stretch>
            <a:fillRect/>
          </a:stretch>
        </p:blipFill>
        <p:spPr>
          <a:xfrm>
            <a:off x="1134538" y="2047970"/>
            <a:ext cx="9922923" cy="4390893"/>
          </a:xfrm>
          <a:prstGeom prst="rect">
            <a:avLst/>
          </a:prstGeom>
        </p:spPr>
      </p:pic>
    </p:spTree>
    <p:extLst>
      <p:ext uri="{BB962C8B-B14F-4D97-AF65-F5344CB8AC3E}">
        <p14:creationId xmlns:p14="http://schemas.microsoft.com/office/powerpoint/2010/main" val="925737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5D09E-DF3F-1FB7-E082-018A64B6209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Scaling</a:t>
            </a:r>
          </a:p>
        </p:txBody>
      </p:sp>
      <p:pic>
        <p:nvPicPr>
          <p:cNvPr id="5" name="Picture 4">
            <a:extLst>
              <a:ext uri="{FF2B5EF4-FFF2-40B4-BE49-F238E27FC236}">
                <a16:creationId xmlns:a16="http://schemas.microsoft.com/office/drawing/2014/main" id="{BB1BC5CE-DBE4-95DD-DAA2-47F16DEEFACD}"/>
              </a:ext>
            </a:extLst>
          </p:cNvPr>
          <p:cNvPicPr>
            <a:picLocks noChangeAspect="1"/>
          </p:cNvPicPr>
          <p:nvPr/>
        </p:nvPicPr>
        <p:blipFill>
          <a:blip r:embed="rId2"/>
          <a:stretch>
            <a:fillRect/>
          </a:stretch>
        </p:blipFill>
        <p:spPr>
          <a:xfrm>
            <a:off x="643467" y="1691313"/>
            <a:ext cx="10905066" cy="4362026"/>
          </a:xfrm>
          <a:prstGeom prst="rect">
            <a:avLst/>
          </a:prstGeom>
        </p:spPr>
      </p:pic>
    </p:spTree>
    <p:extLst>
      <p:ext uri="{BB962C8B-B14F-4D97-AF65-F5344CB8AC3E}">
        <p14:creationId xmlns:p14="http://schemas.microsoft.com/office/powerpoint/2010/main" val="2360444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B7975-2B0F-6252-DF9F-C4A5AE69B64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Rotation</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math problem&#10;&#10;Description automatically generated">
            <a:extLst>
              <a:ext uri="{FF2B5EF4-FFF2-40B4-BE49-F238E27FC236}">
                <a16:creationId xmlns:a16="http://schemas.microsoft.com/office/drawing/2014/main" id="{726FDF22-3B49-409B-796A-C901A1D5C26E}"/>
              </a:ext>
            </a:extLst>
          </p:cNvPr>
          <p:cNvPicPr>
            <a:picLocks noChangeAspect="1"/>
          </p:cNvPicPr>
          <p:nvPr/>
        </p:nvPicPr>
        <p:blipFill>
          <a:blip r:embed="rId2"/>
          <a:stretch>
            <a:fillRect/>
          </a:stretch>
        </p:blipFill>
        <p:spPr>
          <a:xfrm>
            <a:off x="4654296" y="781950"/>
            <a:ext cx="7214616" cy="5266668"/>
          </a:xfrm>
          <a:prstGeom prst="rect">
            <a:avLst/>
          </a:prstGeom>
        </p:spPr>
      </p:pic>
    </p:spTree>
    <p:extLst>
      <p:ext uri="{BB962C8B-B14F-4D97-AF65-F5344CB8AC3E}">
        <p14:creationId xmlns:p14="http://schemas.microsoft.com/office/powerpoint/2010/main" val="33065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32B68-F69C-C2D1-993E-B500AE1AA53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An all-axis rotation matrix</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B5C8AD2B-1776-97A1-522E-81C1C8C166A2}"/>
              </a:ext>
            </a:extLst>
          </p:cNvPr>
          <p:cNvPicPr>
            <a:picLocks noChangeAspect="1"/>
          </p:cNvPicPr>
          <p:nvPr/>
        </p:nvPicPr>
        <p:blipFill>
          <a:blip r:embed="rId2"/>
          <a:stretch>
            <a:fillRect/>
          </a:stretch>
        </p:blipFill>
        <p:spPr>
          <a:xfrm>
            <a:off x="4654296" y="1764941"/>
            <a:ext cx="7214616" cy="3300686"/>
          </a:xfrm>
          <a:prstGeom prst="rect">
            <a:avLst/>
          </a:prstGeom>
        </p:spPr>
      </p:pic>
      <p:sp>
        <p:nvSpPr>
          <p:cNvPr id="7" name="TextBox 6">
            <a:extLst>
              <a:ext uri="{FF2B5EF4-FFF2-40B4-BE49-F238E27FC236}">
                <a16:creationId xmlns:a16="http://schemas.microsoft.com/office/drawing/2014/main" id="{C8B5ABE1-C4B0-73A9-1254-0260C65CFDD9}"/>
              </a:ext>
            </a:extLst>
          </p:cNvPr>
          <p:cNvSpPr txBox="1"/>
          <p:nvPr/>
        </p:nvSpPr>
        <p:spPr>
          <a:xfrm>
            <a:off x="4654296" y="6365811"/>
            <a:ext cx="6956661" cy="338554"/>
          </a:xfrm>
          <a:prstGeom prst="rect">
            <a:avLst/>
          </a:prstGeom>
          <a:noFill/>
        </p:spPr>
        <p:txBody>
          <a:bodyPr wrap="square">
            <a:spAutoFit/>
          </a:bodyPr>
          <a:lstStyle/>
          <a:p>
            <a:r>
              <a:rPr lang="en-US" sz="1600" dirty="0"/>
              <a:t>Visual explanation  - https://www.youtube.com/watch?v=8GrdqAizcfU</a:t>
            </a:r>
            <a:endParaRPr lang="th-TH" sz="1600" dirty="0"/>
          </a:p>
        </p:txBody>
      </p:sp>
    </p:spTree>
    <p:extLst>
      <p:ext uri="{BB962C8B-B14F-4D97-AF65-F5344CB8AC3E}">
        <p14:creationId xmlns:p14="http://schemas.microsoft.com/office/powerpoint/2010/main" val="2320849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DC5F09-CF1B-9777-DD00-09EFFF48B61E}"/>
              </a:ext>
            </a:extLst>
          </p:cNvPr>
          <p:cNvSpPr>
            <a:spLocks noGrp="1"/>
          </p:cNvSpPr>
          <p:nvPr>
            <p:ph type="title"/>
          </p:nvPr>
        </p:nvSpPr>
        <p:spPr>
          <a:xfrm>
            <a:off x="838200" y="1336390"/>
            <a:ext cx="6155988" cy="1182927"/>
          </a:xfrm>
        </p:spPr>
        <p:txBody>
          <a:bodyPr anchor="b">
            <a:normAutofit/>
          </a:bodyPr>
          <a:lstStyle/>
          <a:p>
            <a:r>
              <a:rPr lang="en-US" sz="5600" dirty="0"/>
              <a:t>What humans see …</a:t>
            </a:r>
            <a:endParaRPr lang="th-TH" sz="5600" dirty="0"/>
          </a:p>
        </p:txBody>
      </p:sp>
      <p:cxnSp>
        <p:nvCxnSpPr>
          <p:cNvPr id="1033" name="Straight Connector 103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F4E0E0-E468-399A-4F35-5944FE571263}"/>
              </a:ext>
            </a:extLst>
          </p:cNvPr>
          <p:cNvSpPr>
            <a:spLocks noGrp="1"/>
          </p:cNvSpPr>
          <p:nvPr>
            <p:ph idx="1"/>
          </p:nvPr>
        </p:nvSpPr>
        <p:spPr>
          <a:xfrm>
            <a:off x="803776" y="2829330"/>
            <a:ext cx="6190412" cy="3344459"/>
          </a:xfrm>
        </p:spPr>
        <p:txBody>
          <a:bodyPr anchor="t">
            <a:normAutofit/>
          </a:bodyPr>
          <a:lstStyle/>
          <a:p>
            <a:r>
              <a:rPr lang="en-US" sz="2000" dirty="0">
                <a:solidFill>
                  <a:schemeClr val="tx1">
                    <a:alpha val="80000"/>
                  </a:schemeClr>
                </a:solidFill>
              </a:rPr>
              <a:t>The image of the external world on the retina is essentially </a:t>
            </a:r>
            <a:r>
              <a:rPr lang="en-US" sz="2000" dirty="0">
                <a:solidFill>
                  <a:srgbClr val="FFFF00">
                    <a:alpha val="80000"/>
                  </a:srgbClr>
                </a:solidFill>
              </a:rPr>
              <a:t>flat or two-dimensional</a:t>
            </a:r>
            <a:r>
              <a:rPr lang="en-US" sz="2000" dirty="0">
                <a:solidFill>
                  <a:schemeClr val="tx1">
                    <a:alpha val="80000"/>
                  </a:schemeClr>
                </a:solidFill>
              </a:rPr>
              <a:t>, and yet it is possible to appreciate its three-dimensional character with remarkable precision.</a:t>
            </a:r>
          </a:p>
          <a:p>
            <a:r>
              <a:rPr lang="en-US" sz="2000" dirty="0">
                <a:solidFill>
                  <a:schemeClr val="tx1">
                    <a:alpha val="80000"/>
                  </a:schemeClr>
                </a:solidFill>
              </a:rPr>
              <a:t>Viewing from different angles gives some </a:t>
            </a:r>
            <a:r>
              <a:rPr lang="en-US" sz="2000" dirty="0">
                <a:solidFill>
                  <a:srgbClr val="FFFF00">
                    <a:alpha val="80000"/>
                  </a:srgbClr>
                </a:solidFill>
              </a:rPr>
              <a:t>sense of depth</a:t>
            </a:r>
            <a:r>
              <a:rPr lang="en-US" sz="2000" dirty="0">
                <a:solidFill>
                  <a:schemeClr val="tx1">
                    <a:alpha val="80000"/>
                  </a:schemeClr>
                </a:solidFill>
              </a:rPr>
              <a:t> to the human brain.</a:t>
            </a:r>
          </a:p>
          <a:p>
            <a:r>
              <a:rPr lang="en-US" sz="2000" dirty="0">
                <a:solidFill>
                  <a:schemeClr val="tx1">
                    <a:alpha val="80000"/>
                  </a:schemeClr>
                </a:solidFill>
              </a:rPr>
              <a:t>The perception of depth in a two-dimensional pattern thus </a:t>
            </a:r>
            <a:r>
              <a:rPr lang="en-US" sz="2000" dirty="0">
                <a:solidFill>
                  <a:srgbClr val="FFFF00">
                    <a:alpha val="80000"/>
                  </a:srgbClr>
                </a:solidFill>
              </a:rPr>
              <a:t>depends</a:t>
            </a:r>
            <a:r>
              <a:rPr lang="en-US" sz="2000" dirty="0">
                <a:solidFill>
                  <a:schemeClr val="tx1">
                    <a:alpha val="80000"/>
                  </a:schemeClr>
                </a:solidFill>
              </a:rPr>
              <a:t> </a:t>
            </a:r>
            <a:r>
              <a:rPr lang="en-US" sz="2000" dirty="0">
                <a:solidFill>
                  <a:srgbClr val="FFFF00">
                    <a:alpha val="80000"/>
                  </a:srgbClr>
                </a:solidFill>
              </a:rPr>
              <a:t>greatly</a:t>
            </a:r>
            <a:r>
              <a:rPr lang="en-US" sz="2000" dirty="0">
                <a:solidFill>
                  <a:schemeClr val="tx1">
                    <a:alpha val="80000"/>
                  </a:schemeClr>
                </a:solidFill>
              </a:rPr>
              <a:t> </a:t>
            </a:r>
            <a:r>
              <a:rPr lang="en-US" sz="2000" dirty="0">
                <a:solidFill>
                  <a:srgbClr val="FFFF00">
                    <a:alpha val="80000"/>
                  </a:srgbClr>
                </a:solidFill>
              </a:rPr>
              <a:t>on experience</a:t>
            </a:r>
            <a:r>
              <a:rPr lang="en-US" sz="2000" dirty="0">
                <a:solidFill>
                  <a:schemeClr val="tx1">
                    <a:alpha val="80000"/>
                  </a:schemeClr>
                </a:solidFill>
              </a:rPr>
              <a:t>—the knowledge of the true shape of things when viewed in a certain way.</a:t>
            </a:r>
            <a:endParaRPr lang="th-TH" sz="2000" dirty="0">
              <a:solidFill>
                <a:schemeClr val="tx1">
                  <a:alpha val="80000"/>
                </a:schemeClr>
              </a:solidFill>
            </a:endParaRPr>
          </a:p>
        </p:txBody>
      </p:sp>
      <p:pic>
        <p:nvPicPr>
          <p:cNvPr id="1026" name="Picture 2">
            <a:extLst>
              <a:ext uri="{FF2B5EF4-FFF2-40B4-BE49-F238E27FC236}">
                <a16:creationId xmlns:a16="http://schemas.microsoft.com/office/drawing/2014/main" id="{9C8766B8-5B83-EC07-F515-77ACE9A2C7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72653" y="1915831"/>
            <a:ext cx="3548404" cy="3678512"/>
          </a:xfrm>
          <a:prstGeom prst="rect">
            <a:avLst/>
          </a:prstGeom>
          <a:noFill/>
          <a:extLst>
            <a:ext uri="{909E8E84-426E-40DD-AFC4-6F175D3DCCD1}">
              <a14:hiddenFill xmlns:a14="http://schemas.microsoft.com/office/drawing/2010/main">
                <a:solidFill>
                  <a:srgbClr val="FFFFFF"/>
                </a:solidFill>
              </a14:hiddenFill>
            </a:ext>
          </a:extLst>
        </p:spPr>
      </p:pic>
      <p:sp>
        <p:nvSpPr>
          <p:cNvPr id="103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03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253E0FD1-9D08-4E06-4ACF-00507CFDE3E7}"/>
              </a:ext>
            </a:extLst>
          </p:cNvPr>
          <p:cNvSpPr txBox="1"/>
          <p:nvPr/>
        </p:nvSpPr>
        <p:spPr>
          <a:xfrm>
            <a:off x="6411557" y="6439179"/>
            <a:ext cx="5634876" cy="261610"/>
          </a:xfrm>
          <a:prstGeom prst="rect">
            <a:avLst/>
          </a:prstGeom>
          <a:noFill/>
        </p:spPr>
        <p:txBody>
          <a:bodyPr wrap="none" rtlCol="0">
            <a:spAutoFit/>
          </a:bodyPr>
          <a:lstStyle/>
          <a:p>
            <a:r>
              <a:rPr lang="en-US" sz="1100" dirty="0"/>
              <a:t>https://www.britannica.com/science/human-eye/Electrophysiology-of-the-visual-centres</a:t>
            </a:r>
            <a:endParaRPr lang="th-TH" sz="1100" dirty="0"/>
          </a:p>
        </p:txBody>
      </p:sp>
    </p:spTree>
    <p:extLst>
      <p:ext uri="{BB962C8B-B14F-4D97-AF65-F5344CB8AC3E}">
        <p14:creationId xmlns:p14="http://schemas.microsoft.com/office/powerpoint/2010/main" val="2108204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90B1CF-A196-BCD7-5C1E-9655023ADB90}"/>
              </a:ext>
            </a:extLst>
          </p:cNvPr>
          <p:cNvSpPr>
            <a:spLocks noGrp="1"/>
          </p:cNvSpPr>
          <p:nvPr>
            <p:ph type="title"/>
          </p:nvPr>
        </p:nvSpPr>
        <p:spPr>
          <a:xfrm>
            <a:off x="1043631" y="809898"/>
            <a:ext cx="9942716" cy="1554480"/>
          </a:xfrm>
        </p:spPr>
        <p:txBody>
          <a:bodyPr anchor="ctr">
            <a:normAutofit/>
          </a:bodyPr>
          <a:lstStyle/>
          <a:p>
            <a:r>
              <a:rPr lang="en-US" sz="4800"/>
              <a:t>Multiple transformations</a:t>
            </a:r>
            <a:endParaRPr lang="th-TH" sz="4800"/>
          </a:p>
        </p:txBody>
      </p:sp>
      <p:sp>
        <p:nvSpPr>
          <p:cNvPr id="3" name="Content Placeholder 2">
            <a:extLst>
              <a:ext uri="{FF2B5EF4-FFF2-40B4-BE49-F238E27FC236}">
                <a16:creationId xmlns:a16="http://schemas.microsoft.com/office/drawing/2014/main" id="{3B96AA40-1B65-D878-249A-EEEFC0865717}"/>
              </a:ext>
            </a:extLst>
          </p:cNvPr>
          <p:cNvSpPr>
            <a:spLocks noGrp="1"/>
          </p:cNvSpPr>
          <p:nvPr>
            <p:ph idx="1"/>
          </p:nvPr>
        </p:nvSpPr>
        <p:spPr>
          <a:xfrm>
            <a:off x="1045028" y="2364378"/>
            <a:ext cx="9941319" cy="3777802"/>
          </a:xfrm>
        </p:spPr>
        <p:txBody>
          <a:bodyPr anchor="ctr">
            <a:normAutofit lnSpcReduction="10000"/>
          </a:bodyPr>
          <a:lstStyle/>
          <a:p>
            <a:r>
              <a:rPr lang="en-US" sz="2400" dirty="0"/>
              <a:t>In OpenGL, the </a:t>
            </a:r>
            <a:r>
              <a:rPr lang="en-US" sz="2400" dirty="0">
                <a:solidFill>
                  <a:srgbClr val="FFFF00"/>
                </a:solidFill>
              </a:rPr>
              <a:t>order of transformations </a:t>
            </a:r>
            <a:r>
              <a:rPr lang="en-US" sz="2400" dirty="0"/>
              <a:t>is </a:t>
            </a:r>
            <a:r>
              <a:rPr lang="en-US" sz="2400" dirty="0">
                <a:solidFill>
                  <a:srgbClr val="FFFF00"/>
                </a:solidFill>
              </a:rPr>
              <a:t>critical</a:t>
            </a:r>
            <a:r>
              <a:rPr lang="en-US" sz="2400" dirty="0"/>
              <a:t> because matrix multiplication </a:t>
            </a:r>
            <a:r>
              <a:rPr lang="en-US" sz="2400" dirty="0">
                <a:solidFill>
                  <a:srgbClr val="FFFF00"/>
                </a:solidFill>
              </a:rPr>
              <a:t>is not commutative</a:t>
            </a:r>
            <a:r>
              <a:rPr lang="en-US" sz="2400" dirty="0"/>
              <a:t>; changing the order of multiplication changes the result. </a:t>
            </a:r>
          </a:p>
          <a:p>
            <a:r>
              <a:rPr lang="en-US" sz="2400" dirty="0"/>
              <a:t>When applying a series of transformations to an object, the order in which you apply them will determine the final position, orientation, and scale of the object.</a:t>
            </a:r>
          </a:p>
          <a:p>
            <a:r>
              <a:rPr lang="en-US" sz="2400" dirty="0"/>
              <a:t>The typical order of transformations </a:t>
            </a:r>
          </a:p>
          <a:p>
            <a:pPr lvl="1"/>
            <a:r>
              <a:rPr lang="en-US" dirty="0"/>
              <a:t>Scaling -&gt; Rotation -&gt; Translation.</a:t>
            </a:r>
          </a:p>
          <a:p>
            <a:r>
              <a:rPr lang="en-US" dirty="0"/>
              <a:t>The right most matrix, for multiplication, ( the closest to the object ) is applied first.</a:t>
            </a:r>
            <a:endParaRPr lang="th-TH"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314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DD52C-E87D-114E-78C2-DA81E8C7DF22}"/>
              </a:ext>
            </a:extLst>
          </p:cNvPr>
          <p:cNvSpPr>
            <a:spLocks noGrp="1"/>
          </p:cNvSpPr>
          <p:nvPr>
            <p:ph type="title"/>
          </p:nvPr>
        </p:nvSpPr>
        <p:spPr>
          <a:xfrm>
            <a:off x="1043631" y="809898"/>
            <a:ext cx="9942716" cy="1554480"/>
          </a:xfrm>
        </p:spPr>
        <p:txBody>
          <a:bodyPr anchor="ctr">
            <a:normAutofit/>
          </a:bodyPr>
          <a:lstStyle/>
          <a:p>
            <a:r>
              <a:rPr lang="en-US" sz="4800"/>
              <a:t>Essence of linear algebra</a:t>
            </a:r>
            <a:endParaRPr lang="th-TH" sz="4800"/>
          </a:p>
        </p:txBody>
      </p:sp>
      <p:sp>
        <p:nvSpPr>
          <p:cNvPr id="3" name="Content Placeholder 2">
            <a:extLst>
              <a:ext uri="{FF2B5EF4-FFF2-40B4-BE49-F238E27FC236}">
                <a16:creationId xmlns:a16="http://schemas.microsoft.com/office/drawing/2014/main" id="{E0ADB783-F549-46DC-C104-1C225A6E6B75}"/>
              </a:ext>
            </a:extLst>
          </p:cNvPr>
          <p:cNvSpPr>
            <a:spLocks noGrp="1"/>
          </p:cNvSpPr>
          <p:nvPr>
            <p:ph idx="1"/>
          </p:nvPr>
        </p:nvSpPr>
        <p:spPr>
          <a:xfrm>
            <a:off x="1045028" y="3017522"/>
            <a:ext cx="9941319" cy="3124658"/>
          </a:xfrm>
        </p:spPr>
        <p:txBody>
          <a:bodyPr anchor="ctr">
            <a:normAutofit/>
          </a:bodyPr>
          <a:lstStyle/>
          <a:p>
            <a:r>
              <a:rPr lang="en-US" sz="2400"/>
              <a:t>Watch chapter 1 – 11.</a:t>
            </a:r>
            <a:endParaRPr lang="en-US" sz="2400">
              <a:hlinkClick r:id="rId2"/>
            </a:endParaRPr>
          </a:p>
          <a:p>
            <a:r>
              <a:rPr lang="en-US" sz="2400">
                <a:hlinkClick r:id="rId2"/>
              </a:rPr>
              <a:t>https://www.youtube.com/playlist?list=PLZHQObOWTQDPD3MizzM2xVFitgF8hE_ab</a:t>
            </a:r>
            <a:endParaRPr lang="en-US" sz="2400"/>
          </a:p>
          <a:p>
            <a:endParaRPr lang="th-TH"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579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5B2FB-4AA0-BF78-F8FC-EBBF7D90F39E}"/>
              </a:ext>
            </a:extLst>
          </p:cNvPr>
          <p:cNvSpPr>
            <a:spLocks noGrp="1"/>
          </p:cNvSpPr>
          <p:nvPr>
            <p:ph type="title"/>
          </p:nvPr>
        </p:nvSpPr>
        <p:spPr>
          <a:xfrm>
            <a:off x="761800" y="762001"/>
            <a:ext cx="5334197" cy="1708242"/>
          </a:xfrm>
        </p:spPr>
        <p:txBody>
          <a:bodyPr anchor="ctr">
            <a:normAutofit/>
          </a:bodyPr>
          <a:lstStyle/>
          <a:p>
            <a:r>
              <a:rPr lang="en-US" sz="4000"/>
              <a:t>OpenGL Mathematics</a:t>
            </a:r>
            <a:endParaRPr lang="th-TH" sz="4000"/>
          </a:p>
        </p:txBody>
      </p:sp>
      <p:sp>
        <p:nvSpPr>
          <p:cNvPr id="3" name="Content Placeholder 2">
            <a:extLst>
              <a:ext uri="{FF2B5EF4-FFF2-40B4-BE49-F238E27FC236}">
                <a16:creationId xmlns:a16="http://schemas.microsoft.com/office/drawing/2014/main" id="{873BE242-9AA4-312C-5ED8-EFED0E5D7B17}"/>
              </a:ext>
            </a:extLst>
          </p:cNvPr>
          <p:cNvSpPr>
            <a:spLocks noGrp="1"/>
          </p:cNvSpPr>
          <p:nvPr>
            <p:ph idx="1"/>
          </p:nvPr>
        </p:nvSpPr>
        <p:spPr>
          <a:xfrm>
            <a:off x="761799" y="2013044"/>
            <a:ext cx="7175701" cy="3769835"/>
          </a:xfrm>
        </p:spPr>
        <p:txBody>
          <a:bodyPr anchor="ctr">
            <a:normAutofit/>
          </a:bodyPr>
          <a:lstStyle/>
          <a:p>
            <a:r>
              <a:rPr lang="en-US" sz="2000" dirty="0"/>
              <a:t>GLM stands for OpenGL Mathematics and is a header-only library, which means that we only have to include the proper header files and we're done; no linking and compiling necessary. </a:t>
            </a:r>
          </a:p>
          <a:p>
            <a:r>
              <a:rPr lang="en-US" sz="2000" dirty="0"/>
              <a:t>GLM can be downloaded from their website. </a:t>
            </a:r>
          </a:p>
          <a:p>
            <a:r>
              <a:rPr lang="en-US" sz="2000" dirty="0"/>
              <a:t>Installation is easy. Copy the root directory of the header files into your includes folder and let's get rolling.</a:t>
            </a:r>
            <a:endParaRPr lang="th-TH" sz="2000" dirty="0"/>
          </a:p>
        </p:txBody>
      </p:sp>
      <p:pic>
        <p:nvPicPr>
          <p:cNvPr id="6" name="Picture 5" descr="Complex maths formulae on a blackboard">
            <a:extLst>
              <a:ext uri="{FF2B5EF4-FFF2-40B4-BE49-F238E27FC236}">
                <a16:creationId xmlns:a16="http://schemas.microsoft.com/office/drawing/2014/main" id="{89C1F409-2314-630F-5E28-6A133ADCA8AF}"/>
              </a:ext>
            </a:extLst>
          </p:cNvPr>
          <p:cNvPicPr>
            <a:picLocks noChangeAspect="1"/>
          </p:cNvPicPr>
          <p:nvPr/>
        </p:nvPicPr>
        <p:blipFill>
          <a:blip r:embed="rId2"/>
          <a:srcRect l="28616" r="14695" b="2"/>
          <a:stretch/>
        </p:blipFill>
        <p:spPr>
          <a:xfrm>
            <a:off x="8420099" y="0"/>
            <a:ext cx="3771901" cy="6868886"/>
          </a:xfrm>
          <a:prstGeom prst="rect">
            <a:avLst/>
          </a:prstGeom>
          <a:effectLst>
            <a:outerShdw blurRad="127000" dist="50800" dir="10800000" sx="99000" sy="99000" algn="r" rotWithShape="0">
              <a:prstClr val="black">
                <a:alpha val="40000"/>
              </a:prstClr>
            </a:outerShdw>
          </a:effectLst>
        </p:spPr>
      </p:pic>
      <p:pic>
        <p:nvPicPr>
          <p:cNvPr id="7" name="Picture 6">
            <a:extLst>
              <a:ext uri="{FF2B5EF4-FFF2-40B4-BE49-F238E27FC236}">
                <a16:creationId xmlns:a16="http://schemas.microsoft.com/office/drawing/2014/main" id="{F7127D69-73E2-0070-18A5-531C6DBB3DF5}"/>
              </a:ext>
            </a:extLst>
          </p:cNvPr>
          <p:cNvPicPr>
            <a:picLocks noChangeAspect="1"/>
          </p:cNvPicPr>
          <p:nvPr/>
        </p:nvPicPr>
        <p:blipFill>
          <a:blip r:embed="rId3"/>
          <a:stretch>
            <a:fillRect/>
          </a:stretch>
        </p:blipFill>
        <p:spPr>
          <a:xfrm>
            <a:off x="4247391" y="5736457"/>
            <a:ext cx="4001058" cy="714475"/>
          </a:xfrm>
          <a:prstGeom prst="rect">
            <a:avLst/>
          </a:prstGeom>
        </p:spPr>
      </p:pic>
      <p:sp>
        <p:nvSpPr>
          <p:cNvPr id="8" name="TextBox 7">
            <a:extLst>
              <a:ext uri="{FF2B5EF4-FFF2-40B4-BE49-F238E27FC236}">
                <a16:creationId xmlns:a16="http://schemas.microsoft.com/office/drawing/2014/main" id="{2AF3F88F-34D1-ECFB-A96E-D022F0E3D807}"/>
              </a:ext>
            </a:extLst>
          </p:cNvPr>
          <p:cNvSpPr txBox="1"/>
          <p:nvPr/>
        </p:nvSpPr>
        <p:spPr>
          <a:xfrm>
            <a:off x="450850" y="5632030"/>
            <a:ext cx="278765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Most of the functionality can be found in these header files.</a:t>
            </a:r>
            <a:endParaRPr lang="th-TH" dirty="0"/>
          </a:p>
        </p:txBody>
      </p:sp>
      <p:sp>
        <p:nvSpPr>
          <p:cNvPr id="10" name="Arrow: Right 9">
            <a:extLst>
              <a:ext uri="{FF2B5EF4-FFF2-40B4-BE49-F238E27FC236}">
                <a16:creationId xmlns:a16="http://schemas.microsoft.com/office/drawing/2014/main" id="{B4B70BF5-E760-0C37-6E84-94B63CF075DA}"/>
              </a:ext>
            </a:extLst>
          </p:cNvPr>
          <p:cNvSpPr/>
          <p:nvPr/>
        </p:nvSpPr>
        <p:spPr>
          <a:xfrm>
            <a:off x="3518379" y="5937134"/>
            <a:ext cx="532441" cy="31312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th-TH"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71207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B7D89-150A-AD2E-8DBB-97A4C650D90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dirty="0">
                <a:solidFill>
                  <a:schemeClr val="tx1"/>
                </a:solidFill>
                <a:latin typeface="+mj-lt"/>
                <a:ea typeface="+mj-ea"/>
                <a:cs typeface="+mj-cs"/>
              </a:rPr>
              <a:t>Basic GLM variables and operations</a:t>
            </a:r>
          </a:p>
        </p:txBody>
      </p: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6A0FC15-DC32-7E96-3EAC-3BCD87DF3EA2}"/>
              </a:ext>
            </a:extLst>
          </p:cNvPr>
          <p:cNvPicPr>
            <a:picLocks noChangeAspect="1"/>
          </p:cNvPicPr>
          <p:nvPr/>
        </p:nvPicPr>
        <p:blipFill>
          <a:blip r:embed="rId2"/>
          <a:stretch>
            <a:fillRect/>
          </a:stretch>
        </p:blipFill>
        <p:spPr>
          <a:xfrm>
            <a:off x="613257" y="858525"/>
            <a:ext cx="7472266" cy="5211906"/>
          </a:xfrm>
          <a:prstGeom prst="rect">
            <a:avLst/>
          </a:prstGeom>
        </p:spPr>
      </p:pic>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1385A5A-2789-E60B-7C5C-9498FE6C752C}"/>
              </a:ext>
            </a:extLst>
          </p:cNvPr>
          <p:cNvSpPr txBox="1"/>
          <p:nvPr/>
        </p:nvSpPr>
        <p:spPr>
          <a:xfrm>
            <a:off x="6866873" y="6404372"/>
            <a:ext cx="5325126" cy="276999"/>
          </a:xfrm>
          <a:prstGeom prst="rect">
            <a:avLst/>
          </a:prstGeom>
          <a:noFill/>
        </p:spPr>
        <p:txBody>
          <a:bodyPr wrap="square">
            <a:spAutoFit/>
          </a:bodyPr>
          <a:lstStyle/>
          <a:p>
            <a:r>
              <a:rPr lang="en-US" sz="1200" dirty="0"/>
              <a:t>https://web.engr.oregonstate.edu/~mjb/cs491/Handouts/GLM.1pp.pdf</a:t>
            </a:r>
            <a:endParaRPr lang="th-TH" sz="1200" dirty="0"/>
          </a:p>
        </p:txBody>
      </p:sp>
    </p:spTree>
    <p:extLst>
      <p:ext uri="{BB962C8B-B14F-4D97-AF65-F5344CB8AC3E}">
        <p14:creationId xmlns:p14="http://schemas.microsoft.com/office/powerpoint/2010/main" val="2447294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6CB16-DC68-5DB3-4B67-1389E733FBF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dirty="0">
                <a:solidFill>
                  <a:schemeClr val="tx1"/>
                </a:solidFill>
                <a:latin typeface="+mj-lt"/>
                <a:ea typeface="+mj-ea"/>
                <a:cs typeface="+mj-cs"/>
              </a:rPr>
              <a:t>GLM functions</a:t>
            </a:r>
          </a:p>
        </p:txBody>
      </p: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E4D3997-D614-0693-A227-7C5B9FAB99D8}"/>
              </a:ext>
            </a:extLst>
          </p:cNvPr>
          <p:cNvPicPr>
            <a:picLocks noChangeAspect="1"/>
          </p:cNvPicPr>
          <p:nvPr/>
        </p:nvPicPr>
        <p:blipFill>
          <a:blip r:embed="rId2"/>
          <a:stretch>
            <a:fillRect/>
          </a:stretch>
        </p:blipFill>
        <p:spPr>
          <a:xfrm>
            <a:off x="545238" y="1372195"/>
            <a:ext cx="7608304" cy="4184566"/>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34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4BF4-B54C-A513-AC85-29A5E0EA63F8}"/>
              </a:ext>
            </a:extLst>
          </p:cNvPr>
          <p:cNvSpPr>
            <a:spLocks noGrp="1"/>
          </p:cNvSpPr>
          <p:nvPr>
            <p:ph type="title"/>
          </p:nvPr>
        </p:nvSpPr>
        <p:spPr/>
        <p:txBody>
          <a:bodyPr/>
          <a:lstStyle/>
          <a:p>
            <a:r>
              <a:rPr lang="en-US" dirty="0"/>
              <a:t>Examples : GLM and Affine transformations</a:t>
            </a:r>
            <a:endParaRPr lang="th-TH" dirty="0"/>
          </a:p>
        </p:txBody>
      </p:sp>
      <p:pic>
        <p:nvPicPr>
          <p:cNvPr id="5" name="Picture 4">
            <a:extLst>
              <a:ext uri="{FF2B5EF4-FFF2-40B4-BE49-F238E27FC236}">
                <a16:creationId xmlns:a16="http://schemas.microsoft.com/office/drawing/2014/main" id="{FEFED783-41F6-74D0-C3BD-819EA6FF7770}"/>
              </a:ext>
            </a:extLst>
          </p:cNvPr>
          <p:cNvPicPr>
            <a:picLocks noChangeAspect="1"/>
          </p:cNvPicPr>
          <p:nvPr/>
        </p:nvPicPr>
        <p:blipFill>
          <a:blip r:embed="rId3"/>
          <a:stretch>
            <a:fillRect/>
          </a:stretch>
        </p:blipFill>
        <p:spPr>
          <a:xfrm>
            <a:off x="1021874" y="1768527"/>
            <a:ext cx="6820852" cy="2124371"/>
          </a:xfrm>
          <a:prstGeom prst="rect">
            <a:avLst/>
          </a:prstGeom>
        </p:spPr>
      </p:pic>
      <p:pic>
        <p:nvPicPr>
          <p:cNvPr id="7" name="Picture 6">
            <a:extLst>
              <a:ext uri="{FF2B5EF4-FFF2-40B4-BE49-F238E27FC236}">
                <a16:creationId xmlns:a16="http://schemas.microsoft.com/office/drawing/2014/main" id="{5820A8D4-2596-39F5-52FA-CAC74B7A600E}"/>
              </a:ext>
            </a:extLst>
          </p:cNvPr>
          <p:cNvPicPr>
            <a:picLocks noChangeAspect="1"/>
          </p:cNvPicPr>
          <p:nvPr/>
        </p:nvPicPr>
        <p:blipFill>
          <a:blip r:embed="rId4"/>
          <a:stretch>
            <a:fillRect/>
          </a:stretch>
        </p:blipFill>
        <p:spPr>
          <a:xfrm>
            <a:off x="1021874" y="5076773"/>
            <a:ext cx="7468642" cy="743054"/>
          </a:xfrm>
          <a:prstGeom prst="rect">
            <a:avLst/>
          </a:prstGeom>
        </p:spPr>
      </p:pic>
      <p:sp>
        <p:nvSpPr>
          <p:cNvPr id="3" name="Arrow: Right 2">
            <a:extLst>
              <a:ext uri="{FF2B5EF4-FFF2-40B4-BE49-F238E27FC236}">
                <a16:creationId xmlns:a16="http://schemas.microsoft.com/office/drawing/2014/main" id="{F884F652-37BF-BD12-4996-71A17B0B1FE5}"/>
              </a:ext>
            </a:extLst>
          </p:cNvPr>
          <p:cNvSpPr/>
          <p:nvPr/>
        </p:nvSpPr>
        <p:spPr>
          <a:xfrm>
            <a:off x="8281555" y="2587336"/>
            <a:ext cx="872836" cy="561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 name="TextBox 3">
            <a:extLst>
              <a:ext uri="{FF2B5EF4-FFF2-40B4-BE49-F238E27FC236}">
                <a16:creationId xmlns:a16="http://schemas.microsoft.com/office/drawing/2014/main" id="{D1F251BC-C6B6-23EB-681E-0925D5EE41E6}"/>
              </a:ext>
            </a:extLst>
          </p:cNvPr>
          <p:cNvSpPr txBox="1"/>
          <p:nvPr/>
        </p:nvSpPr>
        <p:spPr>
          <a:xfrm>
            <a:off x="9403772" y="2406225"/>
            <a:ext cx="158634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a:t>Using stack to get a correct order.</a:t>
            </a:r>
            <a:endParaRPr lang="th-TH" dirty="0"/>
          </a:p>
        </p:txBody>
      </p:sp>
      <p:sp>
        <p:nvSpPr>
          <p:cNvPr id="6" name="Arrow: Right 5">
            <a:extLst>
              <a:ext uri="{FF2B5EF4-FFF2-40B4-BE49-F238E27FC236}">
                <a16:creationId xmlns:a16="http://schemas.microsoft.com/office/drawing/2014/main" id="{0C4BE025-2DED-A0CF-5012-09C0A9798679}"/>
              </a:ext>
            </a:extLst>
          </p:cNvPr>
          <p:cNvSpPr/>
          <p:nvPr/>
        </p:nvSpPr>
        <p:spPr>
          <a:xfrm>
            <a:off x="8776855" y="5114709"/>
            <a:ext cx="872836" cy="561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extBox 7">
            <a:extLst>
              <a:ext uri="{FF2B5EF4-FFF2-40B4-BE49-F238E27FC236}">
                <a16:creationId xmlns:a16="http://schemas.microsoft.com/office/drawing/2014/main" id="{515EDF65-2439-35C7-C130-D27D165BACDB}"/>
              </a:ext>
            </a:extLst>
          </p:cNvPr>
          <p:cNvSpPr txBox="1"/>
          <p:nvPr/>
        </p:nvSpPr>
        <p:spPr>
          <a:xfrm>
            <a:off x="9767455" y="5210597"/>
            <a:ext cx="1586345"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Example</a:t>
            </a:r>
            <a:endParaRPr lang="th-TH" dirty="0"/>
          </a:p>
        </p:txBody>
      </p:sp>
    </p:spTree>
    <p:extLst>
      <p:ext uri="{BB962C8B-B14F-4D97-AF65-F5344CB8AC3E}">
        <p14:creationId xmlns:p14="http://schemas.microsoft.com/office/powerpoint/2010/main" val="1203024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2493286-AFFF-68CE-145C-BAC3379544C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How do we get the transformation matrix to the shaders ?</a:t>
            </a:r>
          </a:p>
        </p:txBody>
      </p:sp>
      <p:pic>
        <p:nvPicPr>
          <p:cNvPr id="5" name="Picture 4" descr="A screen shot of a computer code&#10;&#10;Description automatically generated">
            <a:extLst>
              <a:ext uri="{FF2B5EF4-FFF2-40B4-BE49-F238E27FC236}">
                <a16:creationId xmlns:a16="http://schemas.microsoft.com/office/drawing/2014/main" id="{998485C5-F151-8D38-8DAD-676142F0F852}"/>
              </a:ext>
            </a:extLst>
          </p:cNvPr>
          <p:cNvPicPr>
            <a:picLocks noChangeAspect="1"/>
          </p:cNvPicPr>
          <p:nvPr/>
        </p:nvPicPr>
        <p:blipFill>
          <a:blip r:embed="rId3"/>
          <a:stretch>
            <a:fillRect/>
          </a:stretch>
        </p:blipFill>
        <p:spPr>
          <a:xfrm>
            <a:off x="4495807" y="336474"/>
            <a:ext cx="7225748" cy="4153051"/>
          </a:xfrm>
          <a:prstGeom prst="rect">
            <a:avLst/>
          </a:prstGeom>
        </p:spPr>
      </p:pic>
      <p:sp>
        <p:nvSpPr>
          <p:cNvPr id="6" name="Rectangle: Rounded Corners 5">
            <a:extLst>
              <a:ext uri="{FF2B5EF4-FFF2-40B4-BE49-F238E27FC236}">
                <a16:creationId xmlns:a16="http://schemas.microsoft.com/office/drawing/2014/main" id="{522501F4-D100-CB16-B199-60C9327C55BA}"/>
              </a:ext>
            </a:extLst>
          </p:cNvPr>
          <p:cNvSpPr/>
          <p:nvPr/>
        </p:nvSpPr>
        <p:spPr>
          <a:xfrm>
            <a:off x="4495807" y="2171700"/>
            <a:ext cx="3545734" cy="5588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h-TH"/>
          </a:p>
        </p:txBody>
      </p:sp>
      <p:pic>
        <p:nvPicPr>
          <p:cNvPr id="8" name="Picture 7">
            <a:extLst>
              <a:ext uri="{FF2B5EF4-FFF2-40B4-BE49-F238E27FC236}">
                <a16:creationId xmlns:a16="http://schemas.microsoft.com/office/drawing/2014/main" id="{54360AE7-CA92-5786-DEF3-A585847A5DC3}"/>
              </a:ext>
            </a:extLst>
          </p:cNvPr>
          <p:cNvPicPr>
            <a:picLocks noChangeAspect="1"/>
          </p:cNvPicPr>
          <p:nvPr/>
        </p:nvPicPr>
        <p:blipFill>
          <a:blip r:embed="rId4"/>
          <a:stretch>
            <a:fillRect/>
          </a:stretch>
        </p:blipFill>
        <p:spPr>
          <a:xfrm>
            <a:off x="4302912" y="5313569"/>
            <a:ext cx="7611537" cy="562053"/>
          </a:xfrm>
          <a:prstGeom prst="rect">
            <a:avLst/>
          </a:prstGeom>
        </p:spPr>
      </p:pic>
      <p:sp>
        <p:nvSpPr>
          <p:cNvPr id="9" name="TextBox 8">
            <a:extLst>
              <a:ext uri="{FF2B5EF4-FFF2-40B4-BE49-F238E27FC236}">
                <a16:creationId xmlns:a16="http://schemas.microsoft.com/office/drawing/2014/main" id="{0015C496-89B0-DAB3-2900-11292726C514}"/>
              </a:ext>
            </a:extLst>
          </p:cNvPr>
          <p:cNvSpPr txBox="1"/>
          <p:nvPr/>
        </p:nvSpPr>
        <p:spPr>
          <a:xfrm>
            <a:off x="5211021" y="4691613"/>
            <a:ext cx="3422796"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Get the variable from the shader.</a:t>
            </a:r>
            <a:endParaRPr lang="th-TH" dirty="0"/>
          </a:p>
        </p:txBody>
      </p:sp>
      <p:sp>
        <p:nvSpPr>
          <p:cNvPr id="11" name="TextBox 10">
            <a:extLst>
              <a:ext uri="{FF2B5EF4-FFF2-40B4-BE49-F238E27FC236}">
                <a16:creationId xmlns:a16="http://schemas.microsoft.com/office/drawing/2014/main" id="{2D49F03B-D217-2A0A-3D08-DD89B9A9166F}"/>
              </a:ext>
            </a:extLst>
          </p:cNvPr>
          <p:cNvSpPr txBox="1"/>
          <p:nvPr/>
        </p:nvSpPr>
        <p:spPr>
          <a:xfrm>
            <a:off x="4495807" y="6312912"/>
            <a:ext cx="5132624"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Bind the variable using GLM function and variable.</a:t>
            </a:r>
            <a:endParaRPr lang="th-TH" dirty="0"/>
          </a:p>
        </p:txBody>
      </p:sp>
      <p:cxnSp>
        <p:nvCxnSpPr>
          <p:cNvPr id="15" name="Connector: Curved 14">
            <a:extLst>
              <a:ext uri="{FF2B5EF4-FFF2-40B4-BE49-F238E27FC236}">
                <a16:creationId xmlns:a16="http://schemas.microsoft.com/office/drawing/2014/main" id="{1430F383-4372-D7AA-8030-17C13F834639}"/>
              </a:ext>
            </a:extLst>
          </p:cNvPr>
          <p:cNvCxnSpPr>
            <a:cxnSpLocks/>
            <a:stCxn id="9" idx="3"/>
          </p:cNvCxnSpPr>
          <p:nvPr/>
        </p:nvCxnSpPr>
        <p:spPr>
          <a:xfrm>
            <a:off x="8633817" y="4876279"/>
            <a:ext cx="2503916" cy="511107"/>
          </a:xfrm>
          <a:prstGeom prst="curvedConnector3">
            <a:avLst>
              <a:gd name="adj1" fmla="val 102749"/>
            </a:avLst>
          </a:prstGeom>
          <a:ln w="38100">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67A18F0A-C4EB-BC84-1124-4F152CCA7663}"/>
              </a:ext>
            </a:extLst>
          </p:cNvPr>
          <p:cNvCxnSpPr>
            <a:stCxn id="11" idx="3"/>
          </p:cNvCxnSpPr>
          <p:nvPr/>
        </p:nvCxnSpPr>
        <p:spPr>
          <a:xfrm flipV="1">
            <a:off x="9628431" y="5839012"/>
            <a:ext cx="607769" cy="658566"/>
          </a:xfrm>
          <a:prstGeom prst="curvedConnector2">
            <a:avLst/>
          </a:prstGeom>
          <a:ln w="38100">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6090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4EABE-D258-CD66-30A9-FA036895010F}"/>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a:t>What’s next for the transformations in OpenGL?</a:t>
            </a:r>
          </a:p>
        </p:txBody>
      </p:sp>
      <p:pic>
        <p:nvPicPr>
          <p:cNvPr id="4" name="Picture 3" descr="Abstract background of 3D colourful bars">
            <a:extLst>
              <a:ext uri="{FF2B5EF4-FFF2-40B4-BE49-F238E27FC236}">
                <a16:creationId xmlns:a16="http://schemas.microsoft.com/office/drawing/2014/main" id="{77206491-4CC3-DDB4-83F4-6920DBD09B5F}"/>
              </a:ext>
            </a:extLst>
          </p:cNvPr>
          <p:cNvPicPr>
            <a:picLocks noChangeAspect="1"/>
          </p:cNvPicPr>
          <p:nvPr/>
        </p:nvPicPr>
        <p:blipFill>
          <a:blip r:embed="rId2"/>
          <a:srcRect l="22184" r="1977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56346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A589E-D000-D0C3-04EC-B442D7ABABCA}"/>
              </a:ext>
            </a:extLst>
          </p:cNvPr>
          <p:cNvSpPr>
            <a:spLocks noGrp="1"/>
          </p:cNvSpPr>
          <p:nvPr>
            <p:ph type="title"/>
          </p:nvPr>
        </p:nvSpPr>
        <p:spPr>
          <a:xfrm>
            <a:off x="838200" y="365125"/>
            <a:ext cx="10515600" cy="1325563"/>
          </a:xfrm>
        </p:spPr>
        <p:txBody>
          <a:bodyPr>
            <a:normAutofit/>
          </a:bodyPr>
          <a:lstStyle/>
          <a:p>
            <a:r>
              <a:rPr lang="en-US" sz="5400" dirty="0"/>
              <a:t>So far…</a:t>
            </a:r>
            <a:endParaRPr lang="th-TH" sz="5400" dirty="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7F60E01-4D7A-B5C4-0A83-AF8CFCB8F1D4}"/>
              </a:ext>
            </a:extLst>
          </p:cNvPr>
          <p:cNvGraphicFramePr>
            <a:graphicFrameLocks noGrp="1"/>
          </p:cNvGraphicFramePr>
          <p:nvPr>
            <p:ph idx="1"/>
            <p:extLst>
              <p:ext uri="{D42A27DB-BD31-4B8C-83A1-F6EECF244321}">
                <p14:modId xmlns:p14="http://schemas.microsoft.com/office/powerpoint/2010/main" val="137541090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2140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5FCED-AF97-62DD-CE67-E5C0855CECFF}"/>
              </a:ext>
            </a:extLst>
          </p:cNvPr>
          <p:cNvSpPr>
            <a:spLocks noGrp="1"/>
          </p:cNvSpPr>
          <p:nvPr>
            <p:ph type="title"/>
          </p:nvPr>
        </p:nvSpPr>
        <p:spPr>
          <a:xfrm>
            <a:off x="838200" y="365125"/>
            <a:ext cx="10515600" cy="1325563"/>
          </a:xfrm>
        </p:spPr>
        <p:txBody>
          <a:bodyPr>
            <a:normAutofit/>
          </a:bodyPr>
          <a:lstStyle/>
          <a:p>
            <a:r>
              <a:rPr lang="en-US" sz="4200"/>
              <a:t>5 coordinate systems when going from 3D points to an image</a:t>
            </a:r>
            <a:endParaRPr lang="th-TH" sz="4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03A6A70-535D-A094-59C4-B7B2AB253BD3}"/>
              </a:ext>
            </a:extLst>
          </p:cNvPr>
          <p:cNvGraphicFramePr>
            <a:graphicFrameLocks noGrp="1"/>
          </p:cNvGraphicFramePr>
          <p:nvPr>
            <p:ph idx="1"/>
            <p:extLst>
              <p:ext uri="{D42A27DB-BD31-4B8C-83A1-F6EECF244321}">
                <p14:modId xmlns:p14="http://schemas.microsoft.com/office/powerpoint/2010/main" val="389269356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4873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3D box skeletons">
            <a:extLst>
              <a:ext uri="{FF2B5EF4-FFF2-40B4-BE49-F238E27FC236}">
                <a16:creationId xmlns:a16="http://schemas.microsoft.com/office/drawing/2014/main" id="{00F4B0C9-F81A-14F8-17B8-5F52F00A2D4D}"/>
              </a:ext>
            </a:extLst>
          </p:cNvPr>
          <p:cNvPicPr>
            <a:picLocks noChangeAspect="1"/>
          </p:cNvPicPr>
          <p:nvPr/>
        </p:nvPicPr>
        <p:blipFill>
          <a:blip r:embed="rId3"/>
          <a:srcRect l="26154" r="21186" b="-2"/>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4EA5D-25D4-FC1D-14A8-CB192E98D13B}"/>
              </a:ext>
            </a:extLst>
          </p:cNvPr>
          <p:cNvSpPr>
            <a:spLocks noGrp="1"/>
          </p:cNvSpPr>
          <p:nvPr>
            <p:ph type="title"/>
          </p:nvPr>
        </p:nvSpPr>
        <p:spPr>
          <a:xfrm>
            <a:off x="6115317" y="405685"/>
            <a:ext cx="5464968" cy="1559301"/>
          </a:xfrm>
        </p:spPr>
        <p:txBody>
          <a:bodyPr>
            <a:normAutofit/>
          </a:bodyPr>
          <a:lstStyle/>
          <a:p>
            <a:r>
              <a:rPr lang="en-US" sz="4000"/>
              <a:t>From 3D objects to 2D image.</a:t>
            </a:r>
            <a:endParaRPr lang="th-TH" sz="4000"/>
          </a:p>
        </p:txBody>
      </p:sp>
      <p:sp>
        <p:nvSpPr>
          <p:cNvPr id="3" name="Content Placeholder 2">
            <a:extLst>
              <a:ext uri="{FF2B5EF4-FFF2-40B4-BE49-F238E27FC236}">
                <a16:creationId xmlns:a16="http://schemas.microsoft.com/office/drawing/2014/main" id="{00AE9958-A5F8-CB7B-6041-5954FDF7DF10}"/>
              </a:ext>
            </a:extLst>
          </p:cNvPr>
          <p:cNvSpPr>
            <a:spLocks noGrp="1"/>
          </p:cNvSpPr>
          <p:nvPr>
            <p:ph idx="1"/>
          </p:nvPr>
        </p:nvSpPr>
        <p:spPr>
          <a:xfrm>
            <a:off x="6115317" y="1861073"/>
            <a:ext cx="5750368" cy="4787153"/>
          </a:xfrm>
        </p:spPr>
        <p:txBody>
          <a:bodyPr anchor="ctr">
            <a:normAutofit/>
          </a:bodyPr>
          <a:lstStyle/>
          <a:p>
            <a:r>
              <a:rPr lang="en-US" sz="2000" dirty="0"/>
              <a:t>Many </a:t>
            </a:r>
            <a:r>
              <a:rPr lang="en-US" sz="2000" dirty="0">
                <a:solidFill>
                  <a:srgbClr val="FFFF00"/>
                </a:solidFill>
              </a:rPr>
              <a:t>transformations</a:t>
            </a:r>
            <a:r>
              <a:rPr lang="en-US" sz="2000" dirty="0"/>
              <a:t> have to be done in a series of steps.</a:t>
            </a:r>
          </a:p>
          <a:p>
            <a:r>
              <a:rPr lang="en-US" sz="2000" dirty="0"/>
              <a:t>We transform an object's vertices to several coordinate systems before finally transforming them to </a:t>
            </a:r>
            <a:r>
              <a:rPr lang="en-US" sz="2000" dirty="0">
                <a:solidFill>
                  <a:srgbClr val="FFFF00"/>
                </a:solidFill>
              </a:rPr>
              <a:t>normalized device coordinates </a:t>
            </a:r>
            <a:r>
              <a:rPr lang="en-US" sz="2000" dirty="0"/>
              <a:t>(NDC).</a:t>
            </a:r>
          </a:p>
          <a:p>
            <a:r>
              <a:rPr lang="en-US" sz="2000" dirty="0"/>
              <a:t>The advantage of transforming them to several intermediate coordinate systems is that some operations/calculations are </a:t>
            </a:r>
            <a:r>
              <a:rPr lang="en-US" sz="2000" dirty="0">
                <a:solidFill>
                  <a:srgbClr val="FFFF00"/>
                </a:solidFill>
              </a:rPr>
              <a:t>easier</a:t>
            </a:r>
            <a:r>
              <a:rPr lang="en-US" sz="2000" dirty="0"/>
              <a:t> in certain coordinate systems.</a:t>
            </a:r>
          </a:p>
          <a:p>
            <a:r>
              <a:rPr lang="en-US" sz="2000" dirty="0"/>
              <a:t>Transformations of points (vertices) require </a:t>
            </a:r>
            <a:r>
              <a:rPr lang="en-US" sz="2000" dirty="0">
                <a:solidFill>
                  <a:srgbClr val="FFFF00"/>
                </a:solidFill>
              </a:rPr>
              <a:t>vector-matrix operations </a:t>
            </a:r>
            <a:r>
              <a:rPr lang="en-US" sz="2000" dirty="0"/>
              <a:t>to </a:t>
            </a:r>
            <a:r>
              <a:rPr lang="en-US" sz="2000" dirty="0">
                <a:solidFill>
                  <a:srgbClr val="FFFF00"/>
                </a:solidFill>
              </a:rPr>
              <a:t>maintain</a:t>
            </a:r>
            <a:r>
              <a:rPr lang="en-US" sz="2000" dirty="0"/>
              <a:t> </a:t>
            </a:r>
            <a:r>
              <a:rPr lang="en-US" sz="2000" dirty="0">
                <a:solidFill>
                  <a:srgbClr val="FFFF00"/>
                </a:solidFill>
              </a:rPr>
              <a:t>alignments</a:t>
            </a:r>
            <a:r>
              <a:rPr lang="en-US" sz="2000" dirty="0"/>
              <a:t> of the objects from real-world to NDC.</a:t>
            </a:r>
            <a:endParaRPr lang="th-TH" sz="2000" dirty="0"/>
          </a:p>
        </p:txBody>
      </p:sp>
    </p:spTree>
    <p:extLst>
      <p:ext uri="{BB962C8B-B14F-4D97-AF65-F5344CB8AC3E}">
        <p14:creationId xmlns:p14="http://schemas.microsoft.com/office/powerpoint/2010/main" val="55286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E6CC6-43A0-EB2D-7FFB-BBBE061582A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The big picture</a:t>
            </a:r>
          </a:p>
        </p:txBody>
      </p:sp>
      <p:pic>
        <p:nvPicPr>
          <p:cNvPr id="5" name="Picture 4">
            <a:extLst>
              <a:ext uri="{FF2B5EF4-FFF2-40B4-BE49-F238E27FC236}">
                <a16:creationId xmlns:a16="http://schemas.microsoft.com/office/drawing/2014/main" id="{C3480D8C-48A8-AB59-21D4-30862CDD64DE}"/>
              </a:ext>
            </a:extLst>
          </p:cNvPr>
          <p:cNvPicPr>
            <a:picLocks noChangeAspect="1"/>
          </p:cNvPicPr>
          <p:nvPr/>
        </p:nvPicPr>
        <p:blipFill>
          <a:blip r:embed="rId3"/>
          <a:stretch>
            <a:fillRect/>
          </a:stretch>
        </p:blipFill>
        <p:spPr>
          <a:xfrm>
            <a:off x="1589128" y="1675227"/>
            <a:ext cx="9013743" cy="4394199"/>
          </a:xfrm>
          <a:prstGeom prst="rect">
            <a:avLst/>
          </a:prstGeom>
        </p:spPr>
      </p:pic>
    </p:spTree>
    <p:extLst>
      <p:ext uri="{BB962C8B-B14F-4D97-AF65-F5344CB8AC3E}">
        <p14:creationId xmlns:p14="http://schemas.microsoft.com/office/powerpoint/2010/main" val="1787604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B2DEB8-DEF6-3F5A-D7D4-32A39E2074D4}"/>
              </a:ext>
            </a:extLst>
          </p:cNvPr>
          <p:cNvSpPr>
            <a:spLocks noGrp="1"/>
          </p:cNvSpPr>
          <p:nvPr>
            <p:ph type="title"/>
          </p:nvPr>
        </p:nvSpPr>
        <p:spPr>
          <a:xfrm>
            <a:off x="1115568" y="548640"/>
            <a:ext cx="10168128" cy="1179576"/>
          </a:xfrm>
        </p:spPr>
        <p:txBody>
          <a:bodyPr>
            <a:normAutofit/>
          </a:bodyPr>
          <a:lstStyle/>
          <a:p>
            <a:r>
              <a:rPr lang="en-US" sz="4000"/>
              <a:t>Local space</a:t>
            </a:r>
            <a:endParaRPr lang="th-TH"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5230BA6-6BA0-3265-71DF-A504468914A5}"/>
              </a:ext>
            </a:extLst>
          </p:cNvPr>
          <p:cNvSpPr>
            <a:spLocks noGrp="1"/>
          </p:cNvSpPr>
          <p:nvPr>
            <p:ph idx="1"/>
          </p:nvPr>
        </p:nvSpPr>
        <p:spPr>
          <a:xfrm>
            <a:off x="566928" y="2018806"/>
            <a:ext cx="11053572" cy="4610593"/>
          </a:xfrm>
        </p:spPr>
        <p:txBody>
          <a:bodyPr>
            <a:normAutofit fontScale="92500" lnSpcReduction="20000"/>
          </a:bodyPr>
          <a:lstStyle/>
          <a:p>
            <a:pPr>
              <a:lnSpc>
                <a:spcPct val="110000"/>
              </a:lnSpc>
            </a:pPr>
            <a:r>
              <a:rPr lang="en-US" sz="2400" dirty="0"/>
              <a:t>Local space is the coordinate space that is local to your object, i.e. </a:t>
            </a:r>
            <a:r>
              <a:rPr lang="en-US" sz="2400" dirty="0">
                <a:solidFill>
                  <a:srgbClr val="FFFF00"/>
                </a:solidFill>
              </a:rPr>
              <a:t>where your object begins in</a:t>
            </a:r>
            <a:r>
              <a:rPr lang="en-US" sz="2400" dirty="0"/>
              <a:t>.</a:t>
            </a:r>
          </a:p>
          <a:p>
            <a:pPr>
              <a:lnSpc>
                <a:spcPct val="110000"/>
              </a:lnSpc>
            </a:pPr>
            <a:r>
              <a:rPr lang="en-US" sz="2400" dirty="0"/>
              <a:t>In OpenGL, "local space" (also known as "</a:t>
            </a:r>
            <a:r>
              <a:rPr lang="en-US" sz="2400" dirty="0">
                <a:solidFill>
                  <a:srgbClr val="FFFF00"/>
                </a:solidFill>
              </a:rPr>
              <a:t>object space</a:t>
            </a:r>
            <a:r>
              <a:rPr lang="en-US" sz="2400" dirty="0"/>
              <a:t>" or "</a:t>
            </a:r>
            <a:r>
              <a:rPr lang="en-US" sz="2400" dirty="0">
                <a:solidFill>
                  <a:srgbClr val="FFFF00"/>
                </a:solidFill>
              </a:rPr>
              <a:t>model space</a:t>
            </a:r>
            <a:r>
              <a:rPr lang="en-US" sz="2400" dirty="0"/>
              <a:t>") refers to the coordinate system that is local to an object. </a:t>
            </a:r>
          </a:p>
          <a:p>
            <a:pPr>
              <a:lnSpc>
                <a:spcPct val="110000"/>
              </a:lnSpc>
            </a:pPr>
            <a:r>
              <a:rPr lang="en-US" sz="2400" dirty="0"/>
              <a:t>In this coordinate system, the object is defined </a:t>
            </a:r>
            <a:r>
              <a:rPr lang="en-US" sz="2400" dirty="0">
                <a:solidFill>
                  <a:srgbClr val="FFFF00"/>
                </a:solidFill>
              </a:rPr>
              <a:t>relative to its own origin (0, 0, 0), </a:t>
            </a:r>
            <a:r>
              <a:rPr lang="en-US" sz="2400" dirty="0"/>
              <a:t>which is typically located at the geometric center or another significant point of the object.</a:t>
            </a:r>
          </a:p>
          <a:p>
            <a:pPr>
              <a:lnSpc>
                <a:spcPct val="110000"/>
              </a:lnSpc>
            </a:pPr>
            <a:r>
              <a:rPr lang="en-US" sz="2400" dirty="0"/>
              <a:t>Transformations from Local Space to World Space</a:t>
            </a:r>
          </a:p>
          <a:p>
            <a:pPr lvl="1">
              <a:lnSpc>
                <a:spcPct val="110000"/>
              </a:lnSpc>
            </a:pPr>
            <a:r>
              <a:rPr lang="en-US" dirty="0"/>
              <a:t>To place an object in the scene, its vertices need to be transformed from local space to world space. This is achieved through </a:t>
            </a:r>
            <a:r>
              <a:rPr lang="en-US" dirty="0">
                <a:solidFill>
                  <a:srgbClr val="FFFF00"/>
                </a:solidFill>
              </a:rPr>
              <a:t>Model matrix</a:t>
            </a:r>
            <a:r>
              <a:rPr lang="en-US" dirty="0"/>
              <a:t>.</a:t>
            </a:r>
          </a:p>
          <a:p>
            <a:pPr lvl="1">
              <a:lnSpc>
                <a:spcPct val="110000"/>
              </a:lnSpc>
            </a:pPr>
            <a:r>
              <a:rPr lang="en-US" dirty="0"/>
              <a:t>The model matrix transforms coordinates from local space to world space. It </a:t>
            </a:r>
            <a:r>
              <a:rPr lang="en-US" dirty="0">
                <a:solidFill>
                  <a:srgbClr val="FFFF00"/>
                </a:solidFill>
              </a:rPr>
              <a:t>includes translations, rotations, and </a:t>
            </a:r>
            <a:r>
              <a:rPr lang="en-US" dirty="0" err="1">
                <a:solidFill>
                  <a:srgbClr val="FFFF00"/>
                </a:solidFill>
              </a:rPr>
              <a:t>scalings</a:t>
            </a:r>
            <a:r>
              <a:rPr lang="en-US" dirty="0">
                <a:solidFill>
                  <a:srgbClr val="FFFF00"/>
                </a:solidFill>
              </a:rPr>
              <a:t> </a:t>
            </a:r>
            <a:r>
              <a:rPr lang="en-US" dirty="0"/>
              <a:t>that position and orient the object within the global scene.</a:t>
            </a:r>
          </a:p>
          <a:p>
            <a:pPr lvl="1">
              <a:lnSpc>
                <a:spcPct val="110000"/>
              </a:lnSpc>
            </a:pPr>
            <a:r>
              <a:rPr lang="en-US" dirty="0">
                <a:solidFill>
                  <a:srgbClr val="FFFF00"/>
                </a:solidFill>
              </a:rPr>
              <a:t>World Coordinates = Model Matrix × Local Coordinates</a:t>
            </a:r>
          </a:p>
        </p:txBody>
      </p:sp>
    </p:spTree>
    <p:extLst>
      <p:ext uri="{BB962C8B-B14F-4D97-AF65-F5344CB8AC3E}">
        <p14:creationId xmlns:p14="http://schemas.microsoft.com/office/powerpoint/2010/main" val="2711484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A6295-7143-1528-A031-59919F53689D}"/>
              </a:ext>
            </a:extLst>
          </p:cNvPr>
          <p:cNvSpPr>
            <a:spLocks noGrp="1"/>
          </p:cNvSpPr>
          <p:nvPr>
            <p:ph type="title"/>
          </p:nvPr>
        </p:nvSpPr>
        <p:spPr>
          <a:xfrm>
            <a:off x="572493" y="238539"/>
            <a:ext cx="11018520" cy="1434415"/>
          </a:xfrm>
        </p:spPr>
        <p:txBody>
          <a:bodyPr anchor="b">
            <a:normAutofit/>
          </a:bodyPr>
          <a:lstStyle/>
          <a:p>
            <a:r>
              <a:rPr lang="en-US" sz="5400"/>
              <a:t>World space</a:t>
            </a:r>
            <a:endParaRPr lang="th-TH" sz="540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6967CB-2F94-F528-830E-4D0B26306C4C}"/>
              </a:ext>
            </a:extLst>
          </p:cNvPr>
          <p:cNvSpPr>
            <a:spLocks noGrp="1"/>
          </p:cNvSpPr>
          <p:nvPr>
            <p:ph idx="1"/>
          </p:nvPr>
        </p:nvSpPr>
        <p:spPr>
          <a:xfrm>
            <a:off x="406400" y="1911493"/>
            <a:ext cx="7035800" cy="4707968"/>
          </a:xfrm>
        </p:spPr>
        <p:txBody>
          <a:bodyPr anchor="t">
            <a:normAutofit fontScale="92500"/>
          </a:bodyPr>
          <a:lstStyle/>
          <a:p>
            <a:r>
              <a:rPr lang="en-US" sz="1800" dirty="0"/>
              <a:t>In OpenGL, "</a:t>
            </a:r>
            <a:r>
              <a:rPr lang="en-US" sz="1800" dirty="0">
                <a:solidFill>
                  <a:srgbClr val="FFFF00"/>
                </a:solidFill>
              </a:rPr>
              <a:t>world space</a:t>
            </a:r>
            <a:r>
              <a:rPr lang="en-US" sz="1800" dirty="0"/>
              <a:t>" (or "</a:t>
            </a:r>
            <a:r>
              <a:rPr lang="en-US" sz="1800" dirty="0">
                <a:solidFill>
                  <a:srgbClr val="FFFF00"/>
                </a:solidFill>
              </a:rPr>
              <a:t>world coordinates</a:t>
            </a:r>
            <a:r>
              <a:rPr lang="en-US" sz="1800" dirty="0"/>
              <a:t>") is the coordinate system that represents the entire 3D scene. It is the space in which all objects are placed and oriented </a:t>
            </a:r>
            <a:r>
              <a:rPr lang="en-US" sz="1800" dirty="0">
                <a:solidFill>
                  <a:srgbClr val="FFFF00"/>
                </a:solidFill>
              </a:rPr>
              <a:t>relative to a common origin</a:t>
            </a:r>
            <a:r>
              <a:rPr lang="en-US" sz="1800" dirty="0"/>
              <a:t>, which typically represents a fixed point in the scene, like the center of the world.</a:t>
            </a:r>
          </a:p>
          <a:p>
            <a:r>
              <a:rPr lang="en-US" sz="1800" dirty="0"/>
              <a:t>World space provides </a:t>
            </a:r>
            <a:r>
              <a:rPr lang="en-US" sz="1800" dirty="0">
                <a:solidFill>
                  <a:srgbClr val="FFFF00"/>
                </a:solidFill>
              </a:rPr>
              <a:t>a global coordinate system </a:t>
            </a:r>
            <a:r>
              <a:rPr lang="en-US" sz="1800" dirty="0"/>
              <a:t>for positioning and orienting all objects in a scene.</a:t>
            </a:r>
          </a:p>
          <a:p>
            <a:r>
              <a:rPr lang="en-US" sz="1800" dirty="0"/>
              <a:t>The origin (0, 0, 0) in world space is a fixed point, and </a:t>
            </a:r>
            <a:r>
              <a:rPr lang="en-US" sz="1800" dirty="0">
                <a:solidFill>
                  <a:srgbClr val="FFFF00"/>
                </a:solidFill>
              </a:rPr>
              <a:t>all objects are positioned relative to this point.</a:t>
            </a:r>
          </a:p>
          <a:p>
            <a:r>
              <a:rPr lang="en-US" sz="1800" dirty="0"/>
              <a:t>If we would import all our objects directly in the application, they would probably all be somewhere positioned inside each other at the world's origin of (0,0,0) which is not what we want. We want to define a position for each object to position them inside a larger world. </a:t>
            </a:r>
          </a:p>
          <a:p>
            <a:r>
              <a:rPr lang="en-US" sz="1800" dirty="0"/>
              <a:t>This is the coordinate space where you want your objects transformed to in such a way that </a:t>
            </a:r>
            <a:r>
              <a:rPr lang="en-US" sz="1800" dirty="0">
                <a:solidFill>
                  <a:srgbClr val="FFFF00"/>
                </a:solidFill>
              </a:rPr>
              <a:t>they're all scattered around the place </a:t>
            </a:r>
            <a:r>
              <a:rPr lang="en-US" sz="1800" dirty="0"/>
              <a:t>(preferably in a realistic fashion). The coordinates of your object are transformed from local to world space; this is accomplished with the model matrix.</a:t>
            </a:r>
          </a:p>
        </p:txBody>
      </p:sp>
      <p:pic>
        <p:nvPicPr>
          <p:cNvPr id="5" name="Picture 4" descr="The planet earth taken from the outer space">
            <a:extLst>
              <a:ext uri="{FF2B5EF4-FFF2-40B4-BE49-F238E27FC236}">
                <a16:creationId xmlns:a16="http://schemas.microsoft.com/office/drawing/2014/main" id="{5DF5B7DF-231A-F22F-2D95-FF49993CFF5D}"/>
              </a:ext>
            </a:extLst>
          </p:cNvPr>
          <p:cNvPicPr>
            <a:picLocks noChangeAspect="1"/>
          </p:cNvPicPr>
          <p:nvPr/>
        </p:nvPicPr>
        <p:blipFill>
          <a:blip r:embed="rId2"/>
          <a:srcRect l="37227" r="-3" b="-3"/>
          <a:stretch/>
        </p:blipFill>
        <p:spPr>
          <a:xfrm>
            <a:off x="7678443" y="2093976"/>
            <a:ext cx="3941064" cy="4096512"/>
          </a:xfrm>
          <a:prstGeom prst="rect">
            <a:avLst/>
          </a:prstGeom>
        </p:spPr>
      </p:pic>
    </p:spTree>
    <p:extLst>
      <p:ext uri="{BB962C8B-B14F-4D97-AF65-F5344CB8AC3E}">
        <p14:creationId xmlns:p14="http://schemas.microsoft.com/office/powerpoint/2010/main" val="1604531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CF38-5D76-C58B-FA43-7F128AC0220C}"/>
              </a:ext>
            </a:extLst>
          </p:cNvPr>
          <p:cNvSpPr>
            <a:spLocks noGrp="1"/>
          </p:cNvSpPr>
          <p:nvPr>
            <p:ph type="title"/>
          </p:nvPr>
        </p:nvSpPr>
        <p:spPr>
          <a:xfrm>
            <a:off x="762001" y="1138265"/>
            <a:ext cx="3056625" cy="2909296"/>
          </a:xfrm>
        </p:spPr>
        <p:txBody>
          <a:bodyPr anchor="t">
            <a:normAutofit/>
          </a:bodyPr>
          <a:lstStyle/>
          <a:p>
            <a:r>
              <a:rPr lang="en-US" sz="3200"/>
              <a:t>View space</a:t>
            </a:r>
            <a:endParaRPr lang="th-TH" sz="3200"/>
          </a:p>
        </p:txBody>
      </p:sp>
      <p:cxnSp>
        <p:nvCxnSpPr>
          <p:cNvPr id="8" name="Straight Connector 7">
            <a:extLst>
              <a:ext uri="{FF2B5EF4-FFF2-40B4-BE49-F238E27FC236}">
                <a16:creationId xmlns:a16="http://schemas.microsoft.com/office/drawing/2014/main" id="{00CD8E7C-C23B-A3B9-B18A-838AED877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297565-9681-51F2-8ED0-7309616170FA}"/>
              </a:ext>
            </a:extLst>
          </p:cNvPr>
          <p:cNvSpPr>
            <a:spLocks noGrp="1"/>
          </p:cNvSpPr>
          <p:nvPr>
            <p:ph idx="1"/>
          </p:nvPr>
        </p:nvSpPr>
        <p:spPr>
          <a:xfrm>
            <a:off x="4600755" y="753376"/>
            <a:ext cx="7070545" cy="5850619"/>
          </a:xfrm>
        </p:spPr>
        <p:txBody>
          <a:bodyPr>
            <a:normAutofit/>
          </a:bodyPr>
          <a:lstStyle/>
          <a:p>
            <a:r>
              <a:rPr lang="en-US" sz="2400" dirty="0"/>
              <a:t>The view space is what people usually refer to as the </a:t>
            </a:r>
            <a:r>
              <a:rPr lang="en-US" sz="2400" dirty="0">
                <a:solidFill>
                  <a:srgbClr val="FFFF00"/>
                </a:solidFill>
              </a:rPr>
              <a:t>camera</a:t>
            </a:r>
            <a:r>
              <a:rPr lang="en-US" sz="2400" dirty="0"/>
              <a:t> of OpenGL (it is sometimes also known as </a:t>
            </a:r>
            <a:r>
              <a:rPr lang="en-US" sz="2400" dirty="0">
                <a:solidFill>
                  <a:srgbClr val="FFFF00"/>
                </a:solidFill>
              </a:rPr>
              <a:t>camera space</a:t>
            </a:r>
            <a:r>
              <a:rPr lang="en-US" sz="2400" dirty="0"/>
              <a:t> or </a:t>
            </a:r>
            <a:r>
              <a:rPr lang="en-US" sz="2400" dirty="0">
                <a:solidFill>
                  <a:srgbClr val="FFFF00"/>
                </a:solidFill>
              </a:rPr>
              <a:t>eye space</a:t>
            </a:r>
            <a:r>
              <a:rPr lang="en-US" sz="2400" dirty="0"/>
              <a:t>). </a:t>
            </a:r>
          </a:p>
          <a:p>
            <a:r>
              <a:rPr lang="en-US" sz="2400" dirty="0"/>
              <a:t>The view space is the result of transforming your world-space coordinates to coordinates that are in front of the user's view. </a:t>
            </a:r>
          </a:p>
          <a:p>
            <a:r>
              <a:rPr lang="en-US" sz="2400" dirty="0"/>
              <a:t>The view space is thus the space as </a:t>
            </a:r>
            <a:r>
              <a:rPr lang="en-US" sz="2400" dirty="0">
                <a:solidFill>
                  <a:srgbClr val="FFFF00"/>
                </a:solidFill>
              </a:rPr>
              <a:t>seen from the camera's point of view</a:t>
            </a:r>
            <a:r>
              <a:rPr lang="en-US" sz="2400" dirty="0"/>
              <a:t>. </a:t>
            </a:r>
          </a:p>
          <a:p>
            <a:r>
              <a:rPr lang="en-US" sz="2400" dirty="0"/>
              <a:t>This is usually accomplished with a combination of translations and rotations to </a:t>
            </a:r>
            <a:r>
              <a:rPr lang="en-US" sz="2400" dirty="0">
                <a:solidFill>
                  <a:srgbClr val="FFFF00"/>
                </a:solidFill>
              </a:rPr>
              <a:t>translate/rotate the scene</a:t>
            </a:r>
            <a:r>
              <a:rPr lang="en-US" sz="2400" dirty="0"/>
              <a:t> so that certain items are transformed to the </a:t>
            </a:r>
            <a:r>
              <a:rPr lang="en-US" sz="2400" dirty="0">
                <a:solidFill>
                  <a:srgbClr val="FFFF00"/>
                </a:solidFill>
              </a:rPr>
              <a:t>front of the camera</a:t>
            </a:r>
            <a:r>
              <a:rPr lang="en-US" sz="2400" dirty="0"/>
              <a:t>. </a:t>
            </a:r>
          </a:p>
          <a:p>
            <a:r>
              <a:rPr lang="en-US" sz="2400" dirty="0"/>
              <a:t>These combined transformations are generally stored inside a </a:t>
            </a:r>
            <a:r>
              <a:rPr lang="en-US" sz="2400" dirty="0">
                <a:solidFill>
                  <a:srgbClr val="FFFF00"/>
                </a:solidFill>
              </a:rPr>
              <a:t>view matrix </a:t>
            </a:r>
            <a:r>
              <a:rPr lang="en-US" sz="2400" dirty="0"/>
              <a:t>that transforms world coordinates to view space</a:t>
            </a:r>
            <a:endParaRPr lang="th-TH" sz="2400" dirty="0"/>
          </a:p>
        </p:txBody>
      </p:sp>
    </p:spTree>
    <p:extLst>
      <p:ext uri="{BB962C8B-B14F-4D97-AF65-F5344CB8AC3E}">
        <p14:creationId xmlns:p14="http://schemas.microsoft.com/office/powerpoint/2010/main" val="2908347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lls falling in holes">
            <a:extLst>
              <a:ext uri="{FF2B5EF4-FFF2-40B4-BE49-F238E27FC236}">
                <a16:creationId xmlns:a16="http://schemas.microsoft.com/office/drawing/2014/main" id="{1B21286F-5940-440F-5F44-00C76933C115}"/>
              </a:ext>
            </a:extLst>
          </p:cNvPr>
          <p:cNvPicPr>
            <a:picLocks noChangeAspect="1"/>
          </p:cNvPicPr>
          <p:nvPr/>
        </p:nvPicPr>
        <p:blipFill>
          <a:blip r:embed="rId2"/>
          <a:srcRect r="9431" b="-2"/>
          <a:stretch/>
        </p:blipFill>
        <p:spPr>
          <a:xfrm>
            <a:off x="21" y="2933700"/>
            <a:ext cx="4615786" cy="3924300"/>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63B2E-16CB-6CE8-4C3D-D6E2D4405F88}"/>
              </a:ext>
            </a:extLst>
          </p:cNvPr>
          <p:cNvSpPr>
            <a:spLocks noGrp="1"/>
          </p:cNvSpPr>
          <p:nvPr>
            <p:ph type="title"/>
          </p:nvPr>
        </p:nvSpPr>
        <p:spPr>
          <a:xfrm>
            <a:off x="707614" y="987766"/>
            <a:ext cx="3200599" cy="1023584"/>
          </a:xfrm>
        </p:spPr>
        <p:txBody>
          <a:bodyPr>
            <a:normAutofit/>
          </a:bodyPr>
          <a:lstStyle/>
          <a:p>
            <a:r>
              <a:rPr lang="en-US" sz="4000" dirty="0"/>
              <a:t>Clip space</a:t>
            </a:r>
            <a:endParaRPr lang="th-TH" sz="4000" dirty="0"/>
          </a:p>
        </p:txBody>
      </p:sp>
      <p:sp>
        <p:nvSpPr>
          <p:cNvPr id="3" name="Content Placeholder 2">
            <a:extLst>
              <a:ext uri="{FF2B5EF4-FFF2-40B4-BE49-F238E27FC236}">
                <a16:creationId xmlns:a16="http://schemas.microsoft.com/office/drawing/2014/main" id="{1464F572-023F-C151-883B-E6E301A8C881}"/>
              </a:ext>
            </a:extLst>
          </p:cNvPr>
          <p:cNvSpPr>
            <a:spLocks noGrp="1"/>
          </p:cNvSpPr>
          <p:nvPr>
            <p:ph idx="1"/>
          </p:nvPr>
        </p:nvSpPr>
        <p:spPr>
          <a:xfrm>
            <a:off x="4711700" y="88900"/>
            <a:ext cx="7403901" cy="6616700"/>
          </a:xfrm>
        </p:spPr>
        <p:txBody>
          <a:bodyPr anchor="ctr">
            <a:normAutofit lnSpcReduction="10000"/>
          </a:bodyPr>
          <a:lstStyle/>
          <a:p>
            <a:r>
              <a:rPr lang="en-US" sz="1800" dirty="0"/>
              <a:t>In OpenGL, "clip space" is a coordinate system that comes into play </a:t>
            </a:r>
            <a:r>
              <a:rPr lang="en-US" sz="1800" dirty="0">
                <a:solidFill>
                  <a:srgbClr val="FFFF00"/>
                </a:solidFill>
              </a:rPr>
              <a:t>during the graphics pipeline's transformation and rasterization stages</a:t>
            </a:r>
            <a:r>
              <a:rPr lang="en-US" sz="1800" dirty="0"/>
              <a:t>. It's an intermediary coordinate space where vertices are positioned after the model, view, and projection transformations have been applied. </a:t>
            </a:r>
          </a:p>
          <a:p>
            <a:r>
              <a:rPr lang="en-US" sz="1800" dirty="0"/>
              <a:t>Clip space coordinates are used to </a:t>
            </a:r>
            <a:r>
              <a:rPr lang="en-US" sz="1800" dirty="0">
                <a:solidFill>
                  <a:srgbClr val="FFFF00"/>
                </a:solidFill>
              </a:rPr>
              <a:t>determine which parts of the geometry are within the viewable area</a:t>
            </a:r>
            <a:r>
              <a:rPr lang="en-US" sz="1800" dirty="0"/>
              <a:t> of the scene and should be rendered.</a:t>
            </a:r>
          </a:p>
          <a:p>
            <a:r>
              <a:rPr lang="en-US" sz="1800" dirty="0"/>
              <a:t>At the end of each vertex shader run, OpenGL expects the coordinates to be </a:t>
            </a:r>
            <a:r>
              <a:rPr lang="en-US" sz="1800" dirty="0">
                <a:solidFill>
                  <a:srgbClr val="FFFF00"/>
                </a:solidFill>
              </a:rPr>
              <a:t>within a specific range </a:t>
            </a:r>
            <a:r>
              <a:rPr lang="en-US" sz="1800" dirty="0"/>
              <a:t>and any </a:t>
            </a:r>
            <a:r>
              <a:rPr lang="en-US" sz="1800" dirty="0">
                <a:solidFill>
                  <a:srgbClr val="FFFF00"/>
                </a:solidFill>
              </a:rPr>
              <a:t>coordinate that falls outside this range is clipped. </a:t>
            </a:r>
          </a:p>
          <a:p>
            <a:r>
              <a:rPr lang="en-US" sz="1800" dirty="0"/>
              <a:t>The remaining coordinates will end up as </a:t>
            </a:r>
            <a:r>
              <a:rPr lang="en-US" sz="1800" dirty="0">
                <a:solidFill>
                  <a:srgbClr val="FFFF00"/>
                </a:solidFill>
              </a:rPr>
              <a:t>fragments visible on your screen</a:t>
            </a:r>
            <a:r>
              <a:rPr lang="en-US" sz="1800" dirty="0"/>
              <a:t>. This is also where clip space gets its name from.</a:t>
            </a:r>
          </a:p>
          <a:p>
            <a:r>
              <a:rPr lang="en-US" sz="1800" dirty="0"/>
              <a:t>To transform vertex coordinates from view to clip-space we define a so-called </a:t>
            </a:r>
            <a:r>
              <a:rPr lang="en-US" sz="1800" dirty="0">
                <a:solidFill>
                  <a:srgbClr val="FFFF00"/>
                </a:solidFill>
              </a:rPr>
              <a:t>projection matrix </a:t>
            </a:r>
            <a:r>
              <a:rPr lang="en-US" sz="1800" dirty="0"/>
              <a:t>that specifies a range of coordinates e.g. -1000 and 1000 in each dimension. </a:t>
            </a:r>
          </a:p>
          <a:p>
            <a:r>
              <a:rPr lang="en-US" sz="1800" dirty="0"/>
              <a:t>The projection matrix then </a:t>
            </a:r>
            <a:r>
              <a:rPr lang="en-US" sz="1800" dirty="0">
                <a:solidFill>
                  <a:srgbClr val="FFFF00"/>
                </a:solidFill>
              </a:rPr>
              <a:t>converts</a:t>
            </a:r>
            <a:r>
              <a:rPr lang="en-US" sz="1800" dirty="0"/>
              <a:t> coordinates within this specified range </a:t>
            </a:r>
            <a:r>
              <a:rPr lang="en-US" sz="1800" dirty="0">
                <a:solidFill>
                  <a:srgbClr val="FFFF00"/>
                </a:solidFill>
              </a:rPr>
              <a:t>to normalized device coordinates </a:t>
            </a:r>
            <a:r>
              <a:rPr lang="en-US" sz="1800" dirty="0"/>
              <a:t>(-1.0, 1.0). All coordinates outside this range will not be mapped between -1.0 and 1.0 and therefore be clipped. </a:t>
            </a:r>
          </a:p>
          <a:p>
            <a:r>
              <a:rPr lang="en-US" sz="1800" dirty="0"/>
              <a:t>The complete transformation from model space to clip space can be represented as – </a:t>
            </a:r>
          </a:p>
          <a:p>
            <a:pPr lvl="1"/>
            <a:r>
              <a:rPr lang="en-US" sz="1800" dirty="0">
                <a:solidFill>
                  <a:srgbClr val="FFFF00"/>
                </a:solidFill>
              </a:rPr>
              <a:t>Clip Coordinates </a:t>
            </a:r>
            <a:r>
              <a:rPr lang="en-US" sz="1800" dirty="0"/>
              <a:t>= Projection Matrix × View Matrix × Model Matrix × Local Coordinates</a:t>
            </a:r>
            <a:endParaRPr lang="th-TH" sz="1800" dirty="0"/>
          </a:p>
        </p:txBody>
      </p:sp>
    </p:spTree>
    <p:extLst>
      <p:ext uri="{BB962C8B-B14F-4D97-AF65-F5344CB8AC3E}">
        <p14:creationId xmlns:p14="http://schemas.microsoft.com/office/powerpoint/2010/main" val="3721062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90405-C218-EC30-7092-817AB711D785}"/>
              </a:ext>
            </a:extLst>
          </p:cNvPr>
          <p:cNvSpPr>
            <a:spLocks noGrp="1"/>
          </p:cNvSpPr>
          <p:nvPr>
            <p:ph type="title"/>
          </p:nvPr>
        </p:nvSpPr>
        <p:spPr>
          <a:xfrm>
            <a:off x="793662" y="386930"/>
            <a:ext cx="10066122" cy="1298448"/>
          </a:xfrm>
        </p:spPr>
        <p:txBody>
          <a:bodyPr anchor="b">
            <a:normAutofit/>
          </a:bodyPr>
          <a:lstStyle/>
          <a:p>
            <a:r>
              <a:rPr lang="en-US" sz="4800"/>
              <a:t>Orthogonal projection</a:t>
            </a:r>
            <a:endParaRPr lang="th-TH" sz="4800"/>
          </a:p>
        </p:txBody>
      </p:sp>
      <p:sp>
        <p:nvSpPr>
          <p:cNvPr id="30" name="Rectangle 2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F8AFDA-B568-DE0A-54C1-2F268165892A}"/>
              </a:ext>
            </a:extLst>
          </p:cNvPr>
          <p:cNvSpPr>
            <a:spLocks noGrp="1"/>
          </p:cNvSpPr>
          <p:nvPr>
            <p:ph idx="1"/>
          </p:nvPr>
        </p:nvSpPr>
        <p:spPr>
          <a:xfrm>
            <a:off x="152400" y="2072308"/>
            <a:ext cx="6128094" cy="4785057"/>
          </a:xfrm>
        </p:spPr>
        <p:txBody>
          <a:bodyPr anchor="ctr">
            <a:normAutofit/>
          </a:bodyPr>
          <a:lstStyle/>
          <a:p>
            <a:r>
              <a:rPr lang="en-US" sz="1800" dirty="0"/>
              <a:t>An orthographic projection matrix defines a </a:t>
            </a:r>
            <a:r>
              <a:rPr lang="en-US" sz="1800" dirty="0">
                <a:solidFill>
                  <a:srgbClr val="FFFF00"/>
                </a:solidFill>
              </a:rPr>
              <a:t>cube-like frustum box </a:t>
            </a:r>
            <a:r>
              <a:rPr lang="en-US" sz="1800" dirty="0"/>
              <a:t>that defines the clipping space where each vertex outside this box is clipped. </a:t>
            </a:r>
          </a:p>
          <a:p>
            <a:r>
              <a:rPr lang="en-US" sz="1800" dirty="0"/>
              <a:t>When creating an orthographic projection matrix, we specify the width, height and length of the visible frustum. </a:t>
            </a:r>
          </a:p>
          <a:p>
            <a:r>
              <a:rPr lang="en-US" sz="1800" dirty="0"/>
              <a:t>All the coordinates inside this frustum will end up within the NDC range after transformed by its matrix and thus won't be clipped. </a:t>
            </a:r>
          </a:p>
          <a:p>
            <a:r>
              <a:rPr lang="en-US" sz="1800" dirty="0"/>
              <a:t>The frustum defines the visible coordinates and is specified </a:t>
            </a:r>
            <a:r>
              <a:rPr lang="en-US" sz="1800" dirty="0">
                <a:solidFill>
                  <a:srgbClr val="FFFF00"/>
                </a:solidFill>
              </a:rPr>
              <a:t>by a width, a height and a near and far plane</a:t>
            </a:r>
            <a:r>
              <a:rPr lang="en-US" sz="1800" dirty="0"/>
              <a:t>. </a:t>
            </a:r>
          </a:p>
          <a:p>
            <a:r>
              <a:rPr lang="en-US" sz="1800" dirty="0"/>
              <a:t>Any coordinate in front of the near plane is clipped and the same applies to coordinates behind the far plane. </a:t>
            </a:r>
          </a:p>
          <a:p>
            <a:r>
              <a:rPr lang="en-US" sz="1800" dirty="0"/>
              <a:t>The orthographic frustum directly </a:t>
            </a:r>
            <a:r>
              <a:rPr lang="en-US" sz="1800" dirty="0">
                <a:solidFill>
                  <a:srgbClr val="FFFF00"/>
                </a:solidFill>
              </a:rPr>
              <a:t>maps all coordinates inside the frustum to normalized device coordinates </a:t>
            </a:r>
            <a:r>
              <a:rPr lang="en-US" sz="1800" dirty="0"/>
              <a:t>without any special side effects.</a:t>
            </a:r>
            <a:endParaRPr lang="th-TH" sz="1800" dirty="0"/>
          </a:p>
        </p:txBody>
      </p:sp>
      <p:pic>
        <p:nvPicPr>
          <p:cNvPr id="5" name="Picture 4">
            <a:extLst>
              <a:ext uri="{FF2B5EF4-FFF2-40B4-BE49-F238E27FC236}">
                <a16:creationId xmlns:a16="http://schemas.microsoft.com/office/drawing/2014/main" id="{D8B8474E-72AF-267A-9254-2D037873EA01}"/>
              </a:ext>
            </a:extLst>
          </p:cNvPr>
          <p:cNvPicPr>
            <a:picLocks noChangeAspect="1"/>
          </p:cNvPicPr>
          <p:nvPr/>
        </p:nvPicPr>
        <p:blipFill>
          <a:blip r:embed="rId2"/>
          <a:stretch>
            <a:fillRect/>
          </a:stretch>
        </p:blipFill>
        <p:spPr>
          <a:xfrm>
            <a:off x="6368600" y="2389218"/>
            <a:ext cx="4871140" cy="3714244"/>
          </a:xfrm>
          <a:prstGeom prst="rect">
            <a:avLst/>
          </a:prstGeom>
        </p:spPr>
      </p:pic>
      <p:sp>
        <p:nvSpPr>
          <p:cNvPr id="32" name="Rectangle 3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970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74F807-6169-82E6-A3B5-8B13FA24471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glm::ortho</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FCD8C5A-EC54-AC6A-2B56-94F556C3B9BF}"/>
              </a:ext>
            </a:extLst>
          </p:cNvPr>
          <p:cNvPicPr>
            <a:picLocks noChangeAspect="1"/>
          </p:cNvPicPr>
          <p:nvPr/>
        </p:nvPicPr>
        <p:blipFill>
          <a:blip r:embed="rId3"/>
          <a:stretch>
            <a:fillRect/>
          </a:stretch>
        </p:blipFill>
        <p:spPr>
          <a:xfrm>
            <a:off x="4248887" y="1186688"/>
            <a:ext cx="7676413" cy="4855329"/>
          </a:xfrm>
          <a:prstGeom prst="rect">
            <a:avLst/>
          </a:prstGeom>
        </p:spPr>
      </p:pic>
    </p:spTree>
    <p:extLst>
      <p:ext uri="{BB962C8B-B14F-4D97-AF65-F5344CB8AC3E}">
        <p14:creationId xmlns:p14="http://schemas.microsoft.com/office/powerpoint/2010/main" val="3599571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967F2-B783-794E-9E8B-6011DBCA7B82}"/>
              </a:ext>
            </a:extLst>
          </p:cNvPr>
          <p:cNvSpPr>
            <a:spLocks noGrp="1"/>
          </p:cNvSpPr>
          <p:nvPr>
            <p:ph type="title"/>
          </p:nvPr>
        </p:nvSpPr>
        <p:spPr>
          <a:xfrm>
            <a:off x="589560" y="856180"/>
            <a:ext cx="4560584" cy="1128068"/>
          </a:xfrm>
        </p:spPr>
        <p:txBody>
          <a:bodyPr anchor="ctr">
            <a:normAutofit/>
          </a:bodyPr>
          <a:lstStyle/>
          <a:p>
            <a:r>
              <a:rPr lang="en-US" sz="3700" dirty="0"/>
              <a:t>Perspective projection</a:t>
            </a:r>
            <a:endParaRPr lang="th-TH" sz="3700" dirty="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A41C24-F0A5-9A0C-5A8A-B76BFE90F7F6}"/>
              </a:ext>
            </a:extLst>
          </p:cNvPr>
          <p:cNvSpPr>
            <a:spLocks noGrp="1"/>
          </p:cNvSpPr>
          <p:nvPr>
            <p:ph idx="1"/>
          </p:nvPr>
        </p:nvSpPr>
        <p:spPr>
          <a:xfrm>
            <a:off x="159340" y="2090569"/>
            <a:ext cx="5631860" cy="4640431"/>
          </a:xfrm>
        </p:spPr>
        <p:txBody>
          <a:bodyPr anchor="ctr">
            <a:normAutofit fontScale="92500" lnSpcReduction="20000"/>
          </a:bodyPr>
          <a:lstStyle/>
          <a:p>
            <a:r>
              <a:rPr lang="en-US" sz="1800" dirty="0">
                <a:solidFill>
                  <a:srgbClr val="FFFF00"/>
                </a:solidFill>
              </a:rPr>
              <a:t>Perspective</a:t>
            </a:r>
            <a:r>
              <a:rPr lang="en-US" sz="1800" dirty="0"/>
              <a:t> is especially noticeable when looking down the end of an infinite motorway or railway as seen in the image.</a:t>
            </a:r>
          </a:p>
          <a:p>
            <a:r>
              <a:rPr lang="en-US" sz="1800" dirty="0"/>
              <a:t>As you can see, due to perspective the lines seem to </a:t>
            </a:r>
            <a:r>
              <a:rPr lang="en-US" sz="1800" dirty="0">
                <a:solidFill>
                  <a:srgbClr val="FFFF00"/>
                </a:solidFill>
              </a:rPr>
              <a:t>coincide</a:t>
            </a:r>
            <a:r>
              <a:rPr lang="en-US" sz="1800" dirty="0"/>
              <a:t> at a far enough distance. This is exactly the effect perspective projection tries to mimic and it does so using a perspective projection matrix. </a:t>
            </a:r>
          </a:p>
          <a:p>
            <a:r>
              <a:rPr lang="en-US" sz="1800" dirty="0"/>
              <a:t>The </a:t>
            </a:r>
            <a:r>
              <a:rPr lang="en-US" sz="1800" dirty="0">
                <a:solidFill>
                  <a:srgbClr val="FFFF00"/>
                </a:solidFill>
              </a:rPr>
              <a:t>projection</a:t>
            </a:r>
            <a:r>
              <a:rPr lang="en-US" sz="1800" dirty="0"/>
              <a:t> </a:t>
            </a:r>
            <a:r>
              <a:rPr lang="en-US" sz="1800" dirty="0">
                <a:solidFill>
                  <a:srgbClr val="FFFF00"/>
                </a:solidFill>
              </a:rPr>
              <a:t>matrix</a:t>
            </a:r>
            <a:r>
              <a:rPr lang="en-US" sz="1800" dirty="0"/>
              <a:t> maps a given frustum range to clip space, but also manipulates the </a:t>
            </a:r>
            <a:r>
              <a:rPr lang="en-US" sz="1800" b="1" dirty="0"/>
              <a:t>w</a:t>
            </a:r>
            <a:r>
              <a:rPr lang="en-US" sz="1800" dirty="0"/>
              <a:t> value of each vertex coordinate in such a way that the further away a vertex coordinate is from the viewer, the higher this </a:t>
            </a:r>
            <a:r>
              <a:rPr lang="en-US" sz="1800" b="1" dirty="0"/>
              <a:t>w</a:t>
            </a:r>
            <a:r>
              <a:rPr lang="en-US" sz="1800" dirty="0"/>
              <a:t> component becomes.</a:t>
            </a:r>
          </a:p>
          <a:p>
            <a:r>
              <a:rPr lang="en-US" sz="1800" dirty="0"/>
              <a:t>Once the coordinates are transformed to clip space they are in the range </a:t>
            </a:r>
            <a:r>
              <a:rPr lang="en-US" sz="1800" b="1" dirty="0"/>
              <a:t>-w</a:t>
            </a:r>
            <a:r>
              <a:rPr lang="en-US" sz="1800" dirty="0"/>
              <a:t> to </a:t>
            </a:r>
            <a:r>
              <a:rPr lang="en-US" sz="1800" b="1" dirty="0"/>
              <a:t>w</a:t>
            </a:r>
            <a:r>
              <a:rPr lang="en-US" sz="1800" dirty="0"/>
              <a:t> (anything outside this range is clipped). </a:t>
            </a:r>
          </a:p>
          <a:p>
            <a:r>
              <a:rPr lang="en-US" sz="1800" dirty="0"/>
              <a:t>OpenGL requires that the visible coordinates fall between the range -1.0 and 1.0 as the final vertex shader output, thus once the coordinates are in clip space, </a:t>
            </a:r>
            <a:r>
              <a:rPr lang="en-US" sz="1800" dirty="0">
                <a:solidFill>
                  <a:srgbClr val="FFFF00"/>
                </a:solidFill>
              </a:rPr>
              <a:t>perspective division is applied to the clip space coordinates</a:t>
            </a:r>
            <a:r>
              <a:rPr lang="en-US" sz="1800" dirty="0"/>
              <a:t>.</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58DE7F6-C709-E4F9-D592-0A89BF2012D0}"/>
              </a:ext>
            </a:extLst>
          </p:cNvPr>
          <p:cNvPicPr>
            <a:picLocks noChangeAspect="1"/>
          </p:cNvPicPr>
          <p:nvPr/>
        </p:nvPicPr>
        <p:blipFill>
          <a:blip r:embed="rId2"/>
          <a:srcRect l="17833" r="158" b="2"/>
          <a:stretch/>
        </p:blipFill>
        <p:spPr>
          <a:xfrm>
            <a:off x="5977788" y="799352"/>
            <a:ext cx="5425410" cy="5259296"/>
          </a:xfrm>
          <a:prstGeom prst="rect">
            <a:avLst/>
          </a:prstGeom>
        </p:spPr>
      </p:pic>
    </p:spTree>
    <p:extLst>
      <p:ext uri="{BB962C8B-B14F-4D97-AF65-F5344CB8AC3E}">
        <p14:creationId xmlns:p14="http://schemas.microsoft.com/office/powerpoint/2010/main" val="4244601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Arc 2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BCD9C282-86B5-ED9E-94B9-ED40C8533046}"/>
              </a:ext>
            </a:extLst>
          </p:cNvPr>
          <p:cNvPicPr>
            <a:picLocks noChangeAspect="1"/>
          </p:cNvPicPr>
          <p:nvPr/>
        </p:nvPicPr>
        <p:blipFill>
          <a:blip r:embed="rId2"/>
          <a:stretch>
            <a:fillRect/>
          </a:stretch>
        </p:blipFill>
        <p:spPr>
          <a:xfrm>
            <a:off x="703182" y="1546639"/>
            <a:ext cx="4777381" cy="359497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8CAA3790-2C10-6D7C-6891-1B2D131F64C6}"/>
              </a:ext>
            </a:extLst>
          </p:cNvPr>
          <p:cNvSpPr>
            <a:spLocks noGrp="1"/>
          </p:cNvSpPr>
          <p:nvPr>
            <p:ph idx="1"/>
          </p:nvPr>
        </p:nvSpPr>
        <p:spPr>
          <a:xfrm>
            <a:off x="5894962" y="1435100"/>
            <a:ext cx="5458838" cy="4741863"/>
          </a:xfrm>
        </p:spPr>
        <p:txBody>
          <a:bodyPr>
            <a:normAutofit/>
          </a:bodyPr>
          <a:lstStyle/>
          <a:p>
            <a:r>
              <a:rPr lang="en-US" sz="1800" dirty="0"/>
              <a:t>A </a:t>
            </a:r>
            <a:r>
              <a:rPr lang="en-US" sz="1800" dirty="0">
                <a:solidFill>
                  <a:srgbClr val="FFFF00"/>
                </a:solidFill>
              </a:rPr>
              <a:t>perspective frustum </a:t>
            </a:r>
            <a:r>
              <a:rPr lang="en-US" sz="1800" dirty="0"/>
              <a:t>can be visualized as a </a:t>
            </a:r>
            <a:r>
              <a:rPr lang="en-US" sz="1800" dirty="0">
                <a:solidFill>
                  <a:srgbClr val="FFFF00"/>
                </a:solidFill>
              </a:rPr>
              <a:t>non-uniformly</a:t>
            </a:r>
            <a:r>
              <a:rPr lang="en-US" sz="1800" dirty="0"/>
              <a:t> shaped box from where each coordinate inside this box will be mapped to a point in clip space. </a:t>
            </a:r>
          </a:p>
          <a:p>
            <a:r>
              <a:rPr lang="en-US" sz="1800" dirty="0"/>
              <a:t>Its first parameter defines the </a:t>
            </a:r>
            <a:r>
              <a:rPr lang="en-US" sz="1800" dirty="0" err="1">
                <a:solidFill>
                  <a:srgbClr val="FFFF00"/>
                </a:solidFill>
              </a:rPr>
              <a:t>fov</a:t>
            </a:r>
            <a:r>
              <a:rPr lang="en-US" sz="1800" dirty="0"/>
              <a:t> value, that stands for field of view and sets how large the view space is. </a:t>
            </a:r>
          </a:p>
          <a:p>
            <a:r>
              <a:rPr lang="en-US" sz="1800" dirty="0"/>
              <a:t>For a realistic view it is usually set to 45 degrees. </a:t>
            </a:r>
          </a:p>
          <a:p>
            <a:r>
              <a:rPr lang="en-US" sz="1800" dirty="0"/>
              <a:t>The second parameter sets the </a:t>
            </a:r>
            <a:r>
              <a:rPr lang="en-US" sz="1800" dirty="0">
                <a:solidFill>
                  <a:srgbClr val="FFFF00"/>
                </a:solidFill>
              </a:rPr>
              <a:t>aspect</a:t>
            </a:r>
            <a:r>
              <a:rPr lang="en-US" sz="1800" dirty="0"/>
              <a:t> </a:t>
            </a:r>
            <a:r>
              <a:rPr lang="en-US" sz="1800" dirty="0">
                <a:solidFill>
                  <a:srgbClr val="FFFF00"/>
                </a:solidFill>
              </a:rPr>
              <a:t>ratio</a:t>
            </a:r>
            <a:r>
              <a:rPr lang="en-US" sz="1800" dirty="0"/>
              <a:t> which is calculated by dividing the viewport's width by its height. The third and fourth parameter set the near and far plane of the frustum. </a:t>
            </a:r>
          </a:p>
          <a:p>
            <a:r>
              <a:rPr lang="en-US" sz="1800" dirty="0"/>
              <a:t>We usually set the </a:t>
            </a:r>
            <a:r>
              <a:rPr lang="en-US" sz="1800" dirty="0">
                <a:solidFill>
                  <a:srgbClr val="FFFF00"/>
                </a:solidFill>
              </a:rPr>
              <a:t>near</a:t>
            </a:r>
            <a:r>
              <a:rPr lang="en-US" sz="1800" dirty="0"/>
              <a:t> distance to 0.1 and the </a:t>
            </a:r>
            <a:r>
              <a:rPr lang="en-US" sz="1800" dirty="0">
                <a:solidFill>
                  <a:srgbClr val="FFFF00"/>
                </a:solidFill>
              </a:rPr>
              <a:t>far</a:t>
            </a:r>
            <a:r>
              <a:rPr lang="en-US" sz="1800" dirty="0"/>
              <a:t> distance to 100.0. All the vertices between the near and far plane and inside the frustum will be rendered.</a:t>
            </a:r>
            <a:endParaRPr lang="th-TH" sz="1800" dirty="0"/>
          </a:p>
        </p:txBody>
      </p:sp>
      <p:pic>
        <p:nvPicPr>
          <p:cNvPr id="7" name="Picture 6">
            <a:extLst>
              <a:ext uri="{FF2B5EF4-FFF2-40B4-BE49-F238E27FC236}">
                <a16:creationId xmlns:a16="http://schemas.microsoft.com/office/drawing/2014/main" id="{20C7C9AF-BD2C-0CC6-AA48-35AB9A38FE8B}"/>
              </a:ext>
            </a:extLst>
          </p:cNvPr>
          <p:cNvPicPr>
            <a:picLocks noChangeAspect="1"/>
          </p:cNvPicPr>
          <p:nvPr/>
        </p:nvPicPr>
        <p:blipFill>
          <a:blip r:embed="rId3"/>
          <a:stretch>
            <a:fillRect/>
          </a:stretch>
        </p:blipFill>
        <p:spPr>
          <a:xfrm>
            <a:off x="436482" y="397997"/>
            <a:ext cx="11481610" cy="795922"/>
          </a:xfrm>
          <a:prstGeom prst="rect">
            <a:avLst/>
          </a:prstGeom>
        </p:spPr>
      </p:pic>
      <p:sp>
        <p:nvSpPr>
          <p:cNvPr id="8" name="Title 1">
            <a:extLst>
              <a:ext uri="{FF2B5EF4-FFF2-40B4-BE49-F238E27FC236}">
                <a16:creationId xmlns:a16="http://schemas.microsoft.com/office/drawing/2014/main" id="{26419391-F173-AD5A-D9A1-852E6F0FD50A}"/>
              </a:ext>
            </a:extLst>
          </p:cNvPr>
          <p:cNvSpPr>
            <a:spLocks noGrp="1"/>
          </p:cNvSpPr>
          <p:nvPr>
            <p:ph type="title"/>
          </p:nvPr>
        </p:nvSpPr>
        <p:spPr>
          <a:xfrm>
            <a:off x="577921" y="5801360"/>
            <a:ext cx="4902641" cy="961508"/>
          </a:xfrm>
        </p:spPr>
        <p:txBody>
          <a:bodyPr vert="horz" lIns="91440" tIns="45720" rIns="91440" bIns="45720" rtlCol="0" anchor="b">
            <a:normAutofit fontScale="90000"/>
          </a:bodyPr>
          <a:lstStyle/>
          <a:p>
            <a:r>
              <a:rPr lang="en-US" sz="6100" kern="1200" dirty="0" err="1">
                <a:solidFill>
                  <a:schemeClr val="tx1"/>
                </a:solidFill>
                <a:latin typeface="+mj-lt"/>
                <a:ea typeface="+mj-ea"/>
                <a:cs typeface="+mj-cs"/>
              </a:rPr>
              <a:t>glm</a:t>
            </a:r>
            <a:r>
              <a:rPr lang="en-US" sz="6100" kern="1200" dirty="0">
                <a:solidFill>
                  <a:schemeClr val="tx1"/>
                </a:solidFill>
                <a:latin typeface="+mj-lt"/>
                <a:ea typeface="+mj-ea"/>
                <a:cs typeface="+mj-cs"/>
              </a:rPr>
              <a:t>::perspective</a:t>
            </a:r>
          </a:p>
        </p:txBody>
      </p:sp>
    </p:spTree>
    <p:extLst>
      <p:ext uri="{BB962C8B-B14F-4D97-AF65-F5344CB8AC3E}">
        <p14:creationId xmlns:p14="http://schemas.microsoft.com/office/powerpoint/2010/main" val="3286399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D1E2-925F-4624-2A87-17E34EEF8A50}"/>
              </a:ext>
            </a:extLst>
          </p:cNvPr>
          <p:cNvSpPr>
            <a:spLocks noGrp="1"/>
          </p:cNvSpPr>
          <p:nvPr>
            <p:ph type="title"/>
          </p:nvPr>
        </p:nvSpPr>
        <p:spPr/>
        <p:txBody>
          <a:bodyPr/>
          <a:lstStyle/>
          <a:p>
            <a:r>
              <a:rPr lang="en-US" dirty="0"/>
              <a:t>Projection matrix</a:t>
            </a:r>
            <a:endParaRPr lang="th-TH" dirty="0"/>
          </a:p>
        </p:txBody>
      </p:sp>
      <p:sp>
        <p:nvSpPr>
          <p:cNvPr id="3" name="Content Placeholder 2">
            <a:extLst>
              <a:ext uri="{FF2B5EF4-FFF2-40B4-BE49-F238E27FC236}">
                <a16:creationId xmlns:a16="http://schemas.microsoft.com/office/drawing/2014/main" id="{88587C4C-C1EA-3F0C-DCA8-1BB7CBFE7FD1}"/>
              </a:ext>
            </a:extLst>
          </p:cNvPr>
          <p:cNvSpPr>
            <a:spLocks noGrp="1"/>
          </p:cNvSpPr>
          <p:nvPr>
            <p:ph idx="1"/>
          </p:nvPr>
        </p:nvSpPr>
        <p:spPr/>
        <p:txBody>
          <a:bodyPr/>
          <a:lstStyle/>
          <a:p>
            <a:r>
              <a:rPr lang="en-US" dirty="0"/>
              <a:t>Mathematics derivation of projection matrices.</a:t>
            </a:r>
            <a:endParaRPr lang="en-US" dirty="0">
              <a:hlinkClick r:id="rId2"/>
            </a:endParaRPr>
          </a:p>
          <a:p>
            <a:r>
              <a:rPr lang="en-US" dirty="0">
                <a:hlinkClick r:id="rId2"/>
              </a:rPr>
              <a:t>https://www.songho.ca/opengl/gl_projectionmatrix.html</a:t>
            </a:r>
            <a:endParaRPr lang="en-US" dirty="0"/>
          </a:p>
          <a:p>
            <a:endParaRPr lang="en-US" dirty="0"/>
          </a:p>
          <a:p>
            <a:endParaRPr lang="th-TH" dirty="0"/>
          </a:p>
        </p:txBody>
      </p:sp>
    </p:spTree>
    <p:extLst>
      <p:ext uri="{BB962C8B-B14F-4D97-AF65-F5344CB8AC3E}">
        <p14:creationId xmlns:p14="http://schemas.microsoft.com/office/powerpoint/2010/main" val="153587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E651BF-B24D-4127-88B5-3AC618B9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 name="Title 1">
            <a:extLst>
              <a:ext uri="{FF2B5EF4-FFF2-40B4-BE49-F238E27FC236}">
                <a16:creationId xmlns:a16="http://schemas.microsoft.com/office/drawing/2014/main" id="{6A34EBC2-4979-8DAF-FBA6-969ECAAA9F62}"/>
              </a:ext>
            </a:extLst>
          </p:cNvPr>
          <p:cNvSpPr>
            <a:spLocks noGrp="1"/>
          </p:cNvSpPr>
          <p:nvPr>
            <p:ph type="title"/>
          </p:nvPr>
        </p:nvSpPr>
        <p:spPr>
          <a:xfrm>
            <a:off x="6448506" y="476655"/>
            <a:ext cx="4691478" cy="758758"/>
          </a:xfrm>
        </p:spPr>
        <p:txBody>
          <a:bodyPr anchor="b">
            <a:normAutofit/>
          </a:bodyPr>
          <a:lstStyle/>
          <a:p>
            <a:r>
              <a:rPr lang="en-US" sz="3600"/>
              <a:t>Vectors</a:t>
            </a:r>
            <a:endParaRPr lang="th-TH" sz="3600"/>
          </a:p>
        </p:txBody>
      </p:sp>
      <p:sp>
        <p:nvSpPr>
          <p:cNvPr id="12" name="Freeform: Shape 11">
            <a:extLst>
              <a:ext uri="{FF2B5EF4-FFF2-40B4-BE49-F238E27FC236}">
                <a16:creationId xmlns:a16="http://schemas.microsoft.com/office/drawing/2014/main" id="{6B2C9BB9-7DF9-4D08-B7E0-4CB6680DF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909" y="893763"/>
            <a:ext cx="5176299" cy="501405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53F72633-640B-48E7-9797-C725489AF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962" y="1060885"/>
            <a:ext cx="4906732" cy="4679812"/>
          </a:xfrm>
          <a:custGeom>
            <a:avLst/>
            <a:gdLst>
              <a:gd name="connsiteX0" fmla="*/ 2807999 w 4906732"/>
              <a:gd name="connsiteY0" fmla="*/ 0 h 4679812"/>
              <a:gd name="connsiteX1" fmla="*/ 3690684 w 4906732"/>
              <a:gd name="connsiteY1" fmla="*/ 186911 h 4679812"/>
              <a:gd name="connsiteX2" fmla="*/ 4334455 w 4906732"/>
              <a:gd name="connsiteY2" fmla="*/ 691216 h 4679812"/>
              <a:gd name="connsiteX3" fmla="*/ 4906732 w 4906732"/>
              <a:gd name="connsiteY3" fmla="*/ 2477497 h 4679812"/>
              <a:gd name="connsiteX4" fmla="*/ 4651814 w 4906732"/>
              <a:gd name="connsiteY4" fmla="*/ 3210070 h 4679812"/>
              <a:gd name="connsiteX5" fmla="*/ 3897062 w 4906732"/>
              <a:gd name="connsiteY5" fmla="*/ 3892202 h 4679812"/>
              <a:gd name="connsiteX6" fmla="*/ 3731118 w 4906732"/>
              <a:gd name="connsiteY6" fmla="*/ 4022687 h 4679812"/>
              <a:gd name="connsiteX7" fmla="*/ 2367551 w 4906732"/>
              <a:gd name="connsiteY7" fmla="*/ 4679812 h 4679812"/>
              <a:gd name="connsiteX8" fmla="*/ 665643 w 4906732"/>
              <a:gd name="connsiteY8" fmla="*/ 3747056 h 4679812"/>
              <a:gd name="connsiteX9" fmla="*/ 571329 w 4906732"/>
              <a:gd name="connsiteY9" fmla="*/ 3611676 h 4679812"/>
              <a:gd name="connsiteX10" fmla="*/ 379903 w 4906732"/>
              <a:gd name="connsiteY10" fmla="*/ 3338417 h 4679812"/>
              <a:gd name="connsiteX11" fmla="*/ 5800 w 4906732"/>
              <a:gd name="connsiteY11" fmla="*/ 2591152 h 4679812"/>
              <a:gd name="connsiteX12" fmla="*/ 0 w 4906732"/>
              <a:gd name="connsiteY12" fmla="*/ 2477497 h 4679812"/>
              <a:gd name="connsiteX13" fmla="*/ 229543 w 4906732"/>
              <a:gd name="connsiteY13" fmla="*/ 1550320 h 4679812"/>
              <a:gd name="connsiteX14" fmla="*/ 862575 w 4906732"/>
              <a:gd name="connsiteY14" fmla="*/ 753626 h 4679812"/>
              <a:gd name="connsiteX15" fmla="*/ 1777796 w 4906732"/>
              <a:gd name="connsiteY15" fmla="*/ 201123 h 4679812"/>
              <a:gd name="connsiteX16" fmla="*/ 2807999 w 4906732"/>
              <a:gd name="connsiteY16" fmla="*/ 0 h 46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06732" h="4679812">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56416" y="4679812"/>
                  <a:pt x="1139812" y="4399068"/>
                  <a:pt x="665643" y="3747056"/>
                </a:cubicBezTo>
                <a:cubicBezTo>
                  <a:pt x="634031" y="3703588"/>
                  <a:pt x="602608" y="3658471"/>
                  <a:pt x="571329" y="3611676"/>
                </a:cubicBezTo>
                <a:cubicBezTo>
                  <a:pt x="505836" y="3513679"/>
                  <a:pt x="441816" y="3424553"/>
                  <a:pt x="379903" y="3338417"/>
                </a:cubicBezTo>
                <a:cubicBezTo>
                  <a:pt x="155376" y="3025912"/>
                  <a:pt x="32908" y="2844646"/>
                  <a:pt x="5800" y="2591152"/>
                </a:cubicBezTo>
                <a:cubicBezTo>
                  <a:pt x="1927" y="2554939"/>
                  <a:pt x="0" y="2517252"/>
                  <a:pt x="0" y="2477497"/>
                </a:cubicBezTo>
                <a:cubicBezTo>
                  <a:pt x="0" y="2161706"/>
                  <a:pt x="77286" y="1849760"/>
                  <a:pt x="229543" y="1550320"/>
                </a:cubicBezTo>
                <a:cubicBezTo>
                  <a:pt x="378535" y="1257397"/>
                  <a:pt x="591545" y="989269"/>
                  <a:pt x="862575" y="753626"/>
                </a:cubicBezTo>
                <a:cubicBezTo>
                  <a:pt x="1128970" y="521938"/>
                  <a:pt x="1445380" y="330861"/>
                  <a:pt x="1777796" y="201123"/>
                </a:cubicBezTo>
                <a:cubicBezTo>
                  <a:pt x="2119161" y="67648"/>
                  <a:pt x="2465896" y="0"/>
                  <a:pt x="280799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063626F-6F01-5369-221E-BCE51DC2D586}"/>
              </a:ext>
            </a:extLst>
          </p:cNvPr>
          <p:cNvPicPr>
            <a:picLocks noChangeAspect="1"/>
          </p:cNvPicPr>
          <p:nvPr/>
        </p:nvPicPr>
        <p:blipFill>
          <a:blip r:embed="rId3"/>
          <a:stretch>
            <a:fillRect/>
          </a:stretch>
        </p:blipFill>
        <p:spPr>
          <a:xfrm>
            <a:off x="1972101" y="2138733"/>
            <a:ext cx="2668138" cy="2307578"/>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40D8EA-2E8A-2048-C5EF-4A28FBB05EB6}"/>
                  </a:ext>
                </a:extLst>
              </p:cNvPr>
              <p:cNvSpPr>
                <a:spLocks noGrp="1"/>
              </p:cNvSpPr>
              <p:nvPr>
                <p:ph idx="1"/>
              </p:nvPr>
            </p:nvSpPr>
            <p:spPr>
              <a:xfrm>
                <a:off x="6096000" y="1605064"/>
                <a:ext cx="5625830" cy="5014056"/>
              </a:xfrm>
            </p:spPr>
            <p:txBody>
              <a:bodyPr>
                <a:normAutofit/>
              </a:bodyPr>
              <a:lstStyle/>
              <a:p>
                <a:r>
                  <a:rPr lang="en-US" sz="1800" dirty="0"/>
                  <a:t> A vector has a </a:t>
                </a:r>
                <a:r>
                  <a:rPr lang="en-US" sz="1800" dirty="0">
                    <a:solidFill>
                      <a:srgbClr val="FFFF00"/>
                    </a:solidFill>
                  </a:rPr>
                  <a:t>direction</a:t>
                </a:r>
                <a:r>
                  <a:rPr lang="en-US" sz="1800" dirty="0"/>
                  <a:t> and a </a:t>
                </a:r>
                <a:r>
                  <a:rPr lang="en-US" sz="1800" dirty="0">
                    <a:solidFill>
                      <a:srgbClr val="FFFF00"/>
                    </a:solidFill>
                  </a:rPr>
                  <a:t>magnitude</a:t>
                </a:r>
                <a:r>
                  <a:rPr lang="en-US" sz="1800" dirty="0"/>
                  <a:t> (strength or length). </a:t>
                </a:r>
              </a:p>
              <a:p>
                <a:r>
                  <a:rPr lang="en-US" sz="1800" dirty="0"/>
                  <a:t>Vectors </a:t>
                </a:r>
                <a:r>
                  <a:rPr lang="en-US" sz="1800" dirty="0">
                    <a:solidFill>
                      <a:srgbClr val="FFFF00"/>
                    </a:solidFill>
                  </a:rPr>
                  <a:t>can have any dimension</a:t>
                </a:r>
                <a:r>
                  <a:rPr lang="en-US" sz="1800" dirty="0"/>
                  <a:t>, but we usually work with dimensions of 2 to 4. </a:t>
                </a:r>
              </a:p>
              <a:p>
                <a:r>
                  <a:rPr lang="en-US" sz="1800" dirty="0"/>
                  <a:t>If a vector has 2 dimensions, it represents a direction on a </a:t>
                </a:r>
                <a:r>
                  <a:rPr lang="en-US" sz="1800" dirty="0">
                    <a:solidFill>
                      <a:srgbClr val="FFFF00"/>
                    </a:solidFill>
                  </a:rPr>
                  <a:t>plane</a:t>
                </a:r>
                <a:r>
                  <a:rPr lang="en-US" sz="1800" dirty="0"/>
                  <a:t> (think of 2D graphs) and when it has 3 dimensions it can represent any direction in a </a:t>
                </a:r>
                <a:r>
                  <a:rPr lang="en-US" sz="1800" dirty="0">
                    <a:solidFill>
                      <a:srgbClr val="FFFF00"/>
                    </a:solidFill>
                  </a:rPr>
                  <a:t>3D</a:t>
                </a:r>
                <a:r>
                  <a:rPr lang="en-US" sz="1800" dirty="0"/>
                  <a:t> </a:t>
                </a:r>
                <a:r>
                  <a:rPr lang="en-US" sz="1800" dirty="0">
                    <a:solidFill>
                      <a:srgbClr val="FFFF00"/>
                    </a:solidFill>
                  </a:rPr>
                  <a:t>world</a:t>
                </a:r>
                <a:r>
                  <a:rPr lang="en-US" sz="1800" dirty="0"/>
                  <a:t>.</a:t>
                </a:r>
              </a:p>
              <a:p>
                <a:r>
                  <a:rPr lang="en-US" sz="1800" dirty="0"/>
                  <a:t>When describing vectors mathematicians generally prefer to describe vectors as character symbols with a little bar over their head like </a:t>
                </a:r>
                <a14:m>
                  <m:oMath xmlns:m="http://schemas.openxmlformats.org/officeDocument/2006/math">
                    <m:acc>
                      <m:accPr>
                        <m:chr m:val="̅"/>
                        <m:ctrlPr>
                          <a:rPr lang="en-US" sz="1800" i="1">
                            <a:latin typeface="Cambria Math" panose="02040503050406030204" pitchFamily="18" charset="0"/>
                          </a:rPr>
                        </m:ctrlPr>
                      </m:accPr>
                      <m:e>
                        <m:r>
                          <a:rPr lang="en-US" sz="1800" b="0" i="1">
                            <a:latin typeface="Cambria Math" panose="02040503050406030204" pitchFamily="18" charset="0"/>
                          </a:rPr>
                          <m:t>𝑣</m:t>
                        </m:r>
                      </m:e>
                    </m:acc>
                  </m:oMath>
                </a14:m>
                <a:r>
                  <a:rPr lang="en-US" sz="1800" dirty="0"/>
                  <a:t>.</a:t>
                </a:r>
              </a:p>
              <a:p>
                <a:r>
                  <a:rPr lang="en-US" sz="1800" dirty="0"/>
                  <a:t>If we want to visualize vectors as </a:t>
                </a:r>
                <a:r>
                  <a:rPr lang="en-US" sz="1800" dirty="0">
                    <a:solidFill>
                      <a:srgbClr val="FFFF00"/>
                    </a:solidFill>
                  </a:rPr>
                  <a:t>positions</a:t>
                </a:r>
                <a:r>
                  <a:rPr lang="en-US" sz="1800" dirty="0"/>
                  <a:t>, we can imagine the </a:t>
                </a:r>
                <a:r>
                  <a:rPr lang="en-US" sz="1800" dirty="0">
                    <a:solidFill>
                      <a:srgbClr val="FFFF00"/>
                    </a:solidFill>
                  </a:rPr>
                  <a:t>origin</a:t>
                </a:r>
                <a:r>
                  <a:rPr lang="en-US" sz="1800" dirty="0"/>
                  <a:t> of the direction vector to be </a:t>
                </a:r>
                <a:r>
                  <a:rPr lang="en-US" sz="1800" dirty="0">
                    <a:solidFill>
                      <a:srgbClr val="FFFF00"/>
                    </a:solidFill>
                  </a:rPr>
                  <a:t>(0,0,0)</a:t>
                </a:r>
                <a:r>
                  <a:rPr lang="en-US" sz="1800" dirty="0"/>
                  <a:t> and then point towards a certain direction that specifies the point, making it a position vector</a:t>
                </a:r>
              </a:p>
            </p:txBody>
          </p:sp>
        </mc:Choice>
        <mc:Fallback xmlns="">
          <p:sp>
            <p:nvSpPr>
              <p:cNvPr id="3" name="Content Placeholder 2">
                <a:extLst>
                  <a:ext uri="{FF2B5EF4-FFF2-40B4-BE49-F238E27FC236}">
                    <a16:creationId xmlns:a16="http://schemas.microsoft.com/office/drawing/2014/main" id="{BA40D8EA-2E8A-2048-C5EF-4A28FBB05EB6}"/>
                  </a:ext>
                </a:extLst>
              </p:cNvPr>
              <p:cNvSpPr>
                <a:spLocks noGrp="1" noRot="1" noChangeAspect="1" noMove="1" noResize="1" noEditPoints="1" noAdjustHandles="1" noChangeArrowheads="1" noChangeShapeType="1" noTextEdit="1"/>
              </p:cNvSpPr>
              <p:nvPr>
                <p:ph idx="1"/>
              </p:nvPr>
            </p:nvSpPr>
            <p:spPr>
              <a:xfrm>
                <a:off x="6096000" y="1605064"/>
                <a:ext cx="5625830" cy="5014056"/>
              </a:xfrm>
              <a:blipFill>
                <a:blip r:embed="rId4"/>
                <a:stretch>
                  <a:fillRect l="-650" t="-1094" r="-1517"/>
                </a:stretch>
              </a:blipFill>
            </p:spPr>
            <p:txBody>
              <a:bodyPr/>
              <a:lstStyle/>
              <a:p>
                <a:r>
                  <a:rPr lang="th-TH">
                    <a:noFill/>
                  </a:rPr>
                  <a:t> </a:t>
                </a:r>
              </a:p>
            </p:txBody>
          </p:sp>
        </mc:Fallback>
      </mc:AlternateContent>
    </p:spTree>
    <p:extLst>
      <p:ext uri="{BB962C8B-B14F-4D97-AF65-F5344CB8AC3E}">
        <p14:creationId xmlns:p14="http://schemas.microsoft.com/office/powerpoint/2010/main" val="465768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BF9B0-1A69-CA39-1100-1732EA7D3B46}"/>
              </a:ext>
            </a:extLst>
          </p:cNvPr>
          <p:cNvSpPr>
            <a:spLocks noGrp="1"/>
          </p:cNvSpPr>
          <p:nvPr>
            <p:ph type="title"/>
          </p:nvPr>
        </p:nvSpPr>
        <p:spPr>
          <a:xfrm>
            <a:off x="793662" y="386930"/>
            <a:ext cx="10066122" cy="1298448"/>
          </a:xfrm>
        </p:spPr>
        <p:txBody>
          <a:bodyPr anchor="b">
            <a:normAutofit/>
          </a:bodyPr>
          <a:lstStyle/>
          <a:p>
            <a:r>
              <a:rPr lang="en-US" sz="4800"/>
              <a:t>Screen space</a:t>
            </a:r>
            <a:endParaRPr lang="th-TH" sz="4800"/>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499102-E7B7-FD5A-DA8D-968E319F0696}"/>
              </a:ext>
            </a:extLst>
          </p:cNvPr>
          <p:cNvSpPr>
            <a:spLocks noGrp="1"/>
          </p:cNvSpPr>
          <p:nvPr>
            <p:ph idx="1"/>
          </p:nvPr>
        </p:nvSpPr>
        <p:spPr>
          <a:xfrm>
            <a:off x="348156" y="2378472"/>
            <a:ext cx="4650654" cy="4296832"/>
          </a:xfrm>
        </p:spPr>
        <p:txBody>
          <a:bodyPr anchor="ctr">
            <a:normAutofit/>
          </a:bodyPr>
          <a:lstStyle/>
          <a:p>
            <a:r>
              <a:rPr lang="en-US" sz="1800" dirty="0"/>
              <a:t>The output of the vertex shader requires the coordinates to be in clip-space which is what we just did with the transformation matrices. </a:t>
            </a:r>
          </a:p>
          <a:p>
            <a:r>
              <a:rPr lang="en-US" sz="1800" dirty="0"/>
              <a:t>OpenGL then performs perspective division on the clip-space coordinates to transform them to normalized-device coordinates. </a:t>
            </a:r>
          </a:p>
          <a:p>
            <a:r>
              <a:rPr lang="en-US" sz="1800" dirty="0"/>
              <a:t>OpenGL then uses the parameters from </a:t>
            </a:r>
            <a:r>
              <a:rPr lang="en-US" sz="1800" dirty="0" err="1">
                <a:solidFill>
                  <a:srgbClr val="FFFF00"/>
                </a:solidFill>
              </a:rPr>
              <a:t>glViewPort</a:t>
            </a:r>
            <a:r>
              <a:rPr lang="en-US" sz="1800" dirty="0"/>
              <a:t> to map the normalized-device coordinates to screen coordinates where each coordinate corresponds to a point on your screen (in our case a 800x600 screen). This process is called the viewport transform.</a:t>
            </a:r>
            <a:endParaRPr lang="th-TH" sz="1800" dirty="0"/>
          </a:p>
        </p:txBody>
      </p:sp>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E3A8E38-538C-103F-BDD2-96327F613478}"/>
              </a:ext>
            </a:extLst>
          </p:cNvPr>
          <p:cNvPicPr>
            <a:picLocks noChangeAspect="1"/>
          </p:cNvPicPr>
          <p:nvPr/>
        </p:nvPicPr>
        <p:blipFill>
          <a:blip r:embed="rId2"/>
          <a:stretch>
            <a:fillRect/>
          </a:stretch>
        </p:blipFill>
        <p:spPr>
          <a:xfrm>
            <a:off x="5171030" y="2780068"/>
            <a:ext cx="6848749" cy="3509984"/>
          </a:xfrm>
          <a:prstGeom prst="rect">
            <a:avLst/>
          </a:prstGeom>
        </p:spPr>
      </p:pic>
    </p:spTree>
    <p:extLst>
      <p:ext uri="{BB962C8B-B14F-4D97-AF65-F5344CB8AC3E}">
        <p14:creationId xmlns:p14="http://schemas.microsoft.com/office/powerpoint/2010/main" val="2916158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D891-E82B-535A-AF94-74A2F82D0321}"/>
              </a:ext>
            </a:extLst>
          </p:cNvPr>
          <p:cNvSpPr>
            <a:spLocks noGrp="1"/>
          </p:cNvSpPr>
          <p:nvPr>
            <p:ph type="title"/>
          </p:nvPr>
        </p:nvSpPr>
        <p:spPr/>
        <p:txBody>
          <a:bodyPr/>
          <a:lstStyle/>
          <a:p>
            <a:r>
              <a:rPr lang="en-US" dirty="0"/>
              <a:t>Viewport transform</a:t>
            </a:r>
            <a:endParaRPr lang="th-TH" dirty="0"/>
          </a:p>
        </p:txBody>
      </p:sp>
      <p:sp>
        <p:nvSpPr>
          <p:cNvPr id="3" name="Content Placeholder 2">
            <a:extLst>
              <a:ext uri="{FF2B5EF4-FFF2-40B4-BE49-F238E27FC236}">
                <a16:creationId xmlns:a16="http://schemas.microsoft.com/office/drawing/2014/main" id="{85F90DCE-26EB-5064-6FF8-F1BB335F41FA}"/>
              </a:ext>
            </a:extLst>
          </p:cNvPr>
          <p:cNvSpPr>
            <a:spLocks noGrp="1"/>
          </p:cNvSpPr>
          <p:nvPr>
            <p:ph idx="1"/>
          </p:nvPr>
        </p:nvSpPr>
        <p:spPr/>
        <p:txBody>
          <a:bodyPr/>
          <a:lstStyle/>
          <a:p>
            <a:r>
              <a:rPr lang="en-US" dirty="0"/>
              <a:t>Mathematic derivation of viewport transformation.</a:t>
            </a:r>
            <a:endParaRPr lang="en-US" dirty="0">
              <a:hlinkClick r:id="rId2"/>
            </a:endParaRPr>
          </a:p>
          <a:p>
            <a:r>
              <a:rPr lang="en-US" dirty="0">
                <a:hlinkClick r:id="rId2"/>
              </a:rPr>
              <a:t>https://www.songho.ca/opengl/gl_viewport.html</a:t>
            </a:r>
            <a:endParaRPr lang="en-US" dirty="0"/>
          </a:p>
          <a:p>
            <a:endParaRPr lang="th-TH" dirty="0"/>
          </a:p>
        </p:txBody>
      </p:sp>
    </p:spTree>
    <p:extLst>
      <p:ext uri="{BB962C8B-B14F-4D97-AF65-F5344CB8AC3E}">
        <p14:creationId xmlns:p14="http://schemas.microsoft.com/office/powerpoint/2010/main" val="3041750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EBC4-E717-D3CF-65E5-F376FEDD57BF}"/>
              </a:ext>
            </a:extLst>
          </p:cNvPr>
          <p:cNvSpPr>
            <a:spLocks noGrp="1"/>
          </p:cNvSpPr>
          <p:nvPr>
            <p:ph type="title"/>
          </p:nvPr>
        </p:nvSpPr>
        <p:spPr>
          <a:xfrm>
            <a:off x="838200" y="365125"/>
            <a:ext cx="10515600" cy="650875"/>
          </a:xfrm>
        </p:spPr>
        <p:txBody>
          <a:bodyPr>
            <a:normAutofit/>
          </a:bodyPr>
          <a:lstStyle/>
          <a:p>
            <a:r>
              <a:rPr lang="en-US" sz="3600" dirty="0"/>
              <a:t>Example : GLM and Coordinate transformations</a:t>
            </a:r>
            <a:endParaRPr lang="th-TH" sz="3600" dirty="0"/>
          </a:p>
        </p:txBody>
      </p:sp>
      <p:pic>
        <p:nvPicPr>
          <p:cNvPr id="5" name="Picture 4">
            <a:extLst>
              <a:ext uri="{FF2B5EF4-FFF2-40B4-BE49-F238E27FC236}">
                <a16:creationId xmlns:a16="http://schemas.microsoft.com/office/drawing/2014/main" id="{DB1BA92E-1C76-2520-B5DA-3F14578536E9}"/>
              </a:ext>
            </a:extLst>
          </p:cNvPr>
          <p:cNvPicPr>
            <a:picLocks noChangeAspect="1"/>
          </p:cNvPicPr>
          <p:nvPr/>
        </p:nvPicPr>
        <p:blipFill>
          <a:blip r:embed="rId2"/>
          <a:stretch>
            <a:fillRect/>
          </a:stretch>
        </p:blipFill>
        <p:spPr>
          <a:xfrm>
            <a:off x="851934" y="1323195"/>
            <a:ext cx="7821116" cy="543001"/>
          </a:xfrm>
          <a:prstGeom prst="rect">
            <a:avLst/>
          </a:prstGeom>
        </p:spPr>
      </p:pic>
      <p:pic>
        <p:nvPicPr>
          <p:cNvPr id="7" name="Picture 6">
            <a:extLst>
              <a:ext uri="{FF2B5EF4-FFF2-40B4-BE49-F238E27FC236}">
                <a16:creationId xmlns:a16="http://schemas.microsoft.com/office/drawing/2014/main" id="{5356D251-B2E8-2068-9688-C4B6EFB9E857}"/>
              </a:ext>
            </a:extLst>
          </p:cNvPr>
          <p:cNvPicPr>
            <a:picLocks noChangeAspect="1"/>
          </p:cNvPicPr>
          <p:nvPr/>
        </p:nvPicPr>
        <p:blipFill>
          <a:blip r:embed="rId3"/>
          <a:stretch>
            <a:fillRect/>
          </a:stretch>
        </p:blipFill>
        <p:spPr>
          <a:xfrm>
            <a:off x="851934" y="2079478"/>
            <a:ext cx="6554115" cy="695422"/>
          </a:xfrm>
          <a:prstGeom prst="rect">
            <a:avLst/>
          </a:prstGeom>
        </p:spPr>
      </p:pic>
      <p:pic>
        <p:nvPicPr>
          <p:cNvPr id="9" name="Picture 8">
            <a:extLst>
              <a:ext uri="{FF2B5EF4-FFF2-40B4-BE49-F238E27FC236}">
                <a16:creationId xmlns:a16="http://schemas.microsoft.com/office/drawing/2014/main" id="{90470EFF-FAD2-E988-7BC7-A3A9E2AAFBCA}"/>
              </a:ext>
            </a:extLst>
          </p:cNvPr>
          <p:cNvPicPr>
            <a:picLocks noChangeAspect="1"/>
          </p:cNvPicPr>
          <p:nvPr/>
        </p:nvPicPr>
        <p:blipFill>
          <a:blip r:embed="rId4"/>
          <a:stretch>
            <a:fillRect/>
          </a:stretch>
        </p:blipFill>
        <p:spPr>
          <a:xfrm>
            <a:off x="838200" y="2988182"/>
            <a:ext cx="8173591" cy="523948"/>
          </a:xfrm>
          <a:prstGeom prst="rect">
            <a:avLst/>
          </a:prstGeom>
        </p:spPr>
      </p:pic>
      <p:pic>
        <p:nvPicPr>
          <p:cNvPr id="11" name="Picture 10">
            <a:extLst>
              <a:ext uri="{FF2B5EF4-FFF2-40B4-BE49-F238E27FC236}">
                <a16:creationId xmlns:a16="http://schemas.microsoft.com/office/drawing/2014/main" id="{2654112A-13D0-2A78-626B-AF6FC5DF75BC}"/>
              </a:ext>
            </a:extLst>
          </p:cNvPr>
          <p:cNvPicPr>
            <a:picLocks noChangeAspect="1"/>
          </p:cNvPicPr>
          <p:nvPr/>
        </p:nvPicPr>
        <p:blipFill>
          <a:blip r:embed="rId5"/>
          <a:stretch>
            <a:fillRect/>
          </a:stretch>
        </p:blipFill>
        <p:spPr>
          <a:xfrm>
            <a:off x="851934" y="3838378"/>
            <a:ext cx="6239746" cy="2848373"/>
          </a:xfrm>
          <a:prstGeom prst="rect">
            <a:avLst/>
          </a:prstGeom>
        </p:spPr>
      </p:pic>
      <p:sp>
        <p:nvSpPr>
          <p:cNvPr id="12" name="TextBox 11">
            <a:extLst>
              <a:ext uri="{FF2B5EF4-FFF2-40B4-BE49-F238E27FC236}">
                <a16:creationId xmlns:a16="http://schemas.microsoft.com/office/drawing/2014/main" id="{963664E2-1D94-C94F-E880-0B665F33816C}"/>
              </a:ext>
            </a:extLst>
          </p:cNvPr>
          <p:cNvSpPr txBox="1"/>
          <p:nvPr/>
        </p:nvSpPr>
        <p:spPr>
          <a:xfrm>
            <a:off x="9713089" y="2064852"/>
            <a:ext cx="2357120"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Setup model, view, projection matrices separately.</a:t>
            </a:r>
            <a:endParaRPr lang="th-TH" dirty="0"/>
          </a:p>
        </p:txBody>
      </p:sp>
      <p:sp>
        <p:nvSpPr>
          <p:cNvPr id="13" name="Right Brace 12">
            <a:extLst>
              <a:ext uri="{FF2B5EF4-FFF2-40B4-BE49-F238E27FC236}">
                <a16:creationId xmlns:a16="http://schemas.microsoft.com/office/drawing/2014/main" id="{738418CA-1A40-BE8A-F953-C4F9757654EE}"/>
              </a:ext>
            </a:extLst>
          </p:cNvPr>
          <p:cNvSpPr/>
          <p:nvPr/>
        </p:nvSpPr>
        <p:spPr>
          <a:xfrm>
            <a:off x="9083040" y="1594695"/>
            <a:ext cx="558800" cy="1697145"/>
          </a:xfrm>
          <a:prstGeom prst="righ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th-TH"/>
          </a:p>
        </p:txBody>
      </p:sp>
      <p:sp>
        <p:nvSpPr>
          <p:cNvPr id="14" name="Arrow: Left 13">
            <a:extLst>
              <a:ext uri="{FF2B5EF4-FFF2-40B4-BE49-F238E27FC236}">
                <a16:creationId xmlns:a16="http://schemas.microsoft.com/office/drawing/2014/main" id="{4EA0D6EC-C7A6-346B-1EBA-60527F352AB3}"/>
              </a:ext>
            </a:extLst>
          </p:cNvPr>
          <p:cNvSpPr/>
          <p:nvPr/>
        </p:nvSpPr>
        <p:spPr>
          <a:xfrm>
            <a:off x="7264271" y="5829021"/>
            <a:ext cx="1747520" cy="523948"/>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th-TH"/>
          </a:p>
        </p:txBody>
      </p:sp>
      <p:sp>
        <p:nvSpPr>
          <p:cNvPr id="15" name="TextBox 14">
            <a:extLst>
              <a:ext uri="{FF2B5EF4-FFF2-40B4-BE49-F238E27FC236}">
                <a16:creationId xmlns:a16="http://schemas.microsoft.com/office/drawing/2014/main" id="{73DC465A-2881-6511-218E-952F18673AB8}"/>
              </a:ext>
            </a:extLst>
          </p:cNvPr>
          <p:cNvSpPr txBox="1"/>
          <p:nvPr/>
        </p:nvSpPr>
        <p:spPr>
          <a:xfrm>
            <a:off x="9362440" y="5569545"/>
            <a:ext cx="235712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Let a vertex shader handle the transformation.</a:t>
            </a:r>
            <a:endParaRPr lang="th-TH" dirty="0"/>
          </a:p>
        </p:txBody>
      </p:sp>
    </p:spTree>
    <p:extLst>
      <p:ext uri="{BB962C8B-B14F-4D97-AF65-F5344CB8AC3E}">
        <p14:creationId xmlns:p14="http://schemas.microsoft.com/office/powerpoint/2010/main" val="799390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mera lens with reflections on wooden table">
            <a:extLst>
              <a:ext uri="{FF2B5EF4-FFF2-40B4-BE49-F238E27FC236}">
                <a16:creationId xmlns:a16="http://schemas.microsoft.com/office/drawing/2014/main" id="{2304BD59-E19C-C4C1-DED7-2514C861463C}"/>
              </a:ext>
            </a:extLst>
          </p:cNvPr>
          <p:cNvPicPr>
            <a:picLocks noChangeAspect="1"/>
          </p:cNvPicPr>
          <p:nvPr/>
        </p:nvPicPr>
        <p:blipFill>
          <a:blip r:embed="rId2">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E935555C-A423-4F36-241F-F8731F2C865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Camera</a:t>
            </a: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600393"/>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amera lens">
            <a:extLst>
              <a:ext uri="{FF2B5EF4-FFF2-40B4-BE49-F238E27FC236}">
                <a16:creationId xmlns:a16="http://schemas.microsoft.com/office/drawing/2014/main" id="{E0519A3F-0681-8325-C40A-0A3E854C9F0C}"/>
              </a:ext>
            </a:extLst>
          </p:cNvPr>
          <p:cNvPicPr>
            <a:picLocks noChangeAspect="1"/>
          </p:cNvPicPr>
          <p:nvPr/>
        </p:nvPicPr>
        <p:blipFill>
          <a:blip r:embed="rId2"/>
          <a:srcRect l="11115" r="36226" b="-2"/>
          <a:stretch/>
        </p:blipFill>
        <p:spPr>
          <a:xfrm>
            <a:off x="-1" y="-2"/>
            <a:ext cx="5410198" cy="6858002"/>
          </a:xfrm>
          <a:prstGeom prst="rect">
            <a:avLst/>
          </a:prstGeom>
        </p:spPr>
      </p:pic>
      <p:sp useBgFill="1">
        <p:nvSpPr>
          <p:cNvPr id="17" name="Rectangle 1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474EC7-1175-D2EE-5258-C28CADE0267B}"/>
              </a:ext>
            </a:extLst>
          </p:cNvPr>
          <p:cNvSpPr>
            <a:spLocks noGrp="1"/>
          </p:cNvSpPr>
          <p:nvPr>
            <p:ph type="title"/>
          </p:nvPr>
        </p:nvSpPr>
        <p:spPr>
          <a:xfrm>
            <a:off x="6115317" y="405685"/>
            <a:ext cx="5464968" cy="1026875"/>
          </a:xfrm>
        </p:spPr>
        <p:txBody>
          <a:bodyPr>
            <a:normAutofit/>
          </a:bodyPr>
          <a:lstStyle/>
          <a:p>
            <a:r>
              <a:rPr lang="en-US" sz="4000" dirty="0"/>
              <a:t>View matrix - Camera</a:t>
            </a:r>
            <a:endParaRPr lang="th-TH" sz="4000" dirty="0"/>
          </a:p>
        </p:txBody>
      </p:sp>
      <p:sp>
        <p:nvSpPr>
          <p:cNvPr id="3" name="Content Placeholder 2">
            <a:extLst>
              <a:ext uri="{FF2B5EF4-FFF2-40B4-BE49-F238E27FC236}">
                <a16:creationId xmlns:a16="http://schemas.microsoft.com/office/drawing/2014/main" id="{88B24D07-C3B0-F63A-C6A6-5F5237F965BE}"/>
              </a:ext>
            </a:extLst>
          </p:cNvPr>
          <p:cNvSpPr>
            <a:spLocks noGrp="1"/>
          </p:cNvSpPr>
          <p:nvPr>
            <p:ph idx="1"/>
          </p:nvPr>
        </p:nvSpPr>
        <p:spPr>
          <a:xfrm>
            <a:off x="5699760" y="1432560"/>
            <a:ext cx="6258560" cy="5262880"/>
          </a:xfrm>
        </p:spPr>
        <p:txBody>
          <a:bodyPr anchor="ctr">
            <a:normAutofit lnSpcReduction="10000"/>
          </a:bodyPr>
          <a:lstStyle/>
          <a:p>
            <a:r>
              <a:rPr lang="en-US" sz="2000" dirty="0"/>
              <a:t>The </a:t>
            </a:r>
            <a:r>
              <a:rPr lang="en-US" sz="2000" dirty="0">
                <a:solidFill>
                  <a:srgbClr val="FFFF00"/>
                </a:solidFill>
              </a:rPr>
              <a:t>view matrix </a:t>
            </a:r>
            <a:r>
              <a:rPr lang="en-US" sz="2000" dirty="0"/>
              <a:t>in OpenGL is directly related to the concept of the </a:t>
            </a:r>
            <a:r>
              <a:rPr lang="en-US" sz="2000" dirty="0">
                <a:solidFill>
                  <a:srgbClr val="FFFF00"/>
                </a:solidFill>
              </a:rPr>
              <a:t>camera</a:t>
            </a:r>
            <a:r>
              <a:rPr lang="en-US" sz="2000" dirty="0"/>
              <a:t>. </a:t>
            </a:r>
          </a:p>
          <a:p>
            <a:r>
              <a:rPr lang="en-US" sz="2000" dirty="0"/>
              <a:t>The view matrix accomplishes the following – </a:t>
            </a:r>
          </a:p>
          <a:p>
            <a:pPr lvl="1"/>
            <a:r>
              <a:rPr lang="en-US" sz="2000" dirty="0">
                <a:solidFill>
                  <a:srgbClr val="FFFF00"/>
                </a:solidFill>
              </a:rPr>
              <a:t>Positioning</a:t>
            </a:r>
            <a:r>
              <a:rPr lang="en-US" sz="2000" dirty="0"/>
              <a:t> the Camera - It translates the entire scene so that the camera is at the origin of the view space.</a:t>
            </a:r>
          </a:p>
          <a:p>
            <a:pPr lvl="1"/>
            <a:r>
              <a:rPr lang="en-US" sz="2000" dirty="0">
                <a:solidFill>
                  <a:srgbClr val="FFFF00"/>
                </a:solidFill>
              </a:rPr>
              <a:t>Orienting</a:t>
            </a:r>
            <a:r>
              <a:rPr lang="en-US" sz="2000" dirty="0"/>
              <a:t> the Camera - It rotates the scene so that the camera is looking in the desired direction.</a:t>
            </a:r>
          </a:p>
          <a:p>
            <a:r>
              <a:rPr lang="en-US" sz="2000" dirty="0"/>
              <a:t>In OpenGL, </a:t>
            </a:r>
            <a:r>
              <a:rPr lang="en-US" sz="2000" dirty="0">
                <a:solidFill>
                  <a:srgbClr val="FFFF00"/>
                </a:solidFill>
              </a:rPr>
              <a:t>there isn't a "camera" object </a:t>
            </a:r>
            <a:r>
              <a:rPr lang="en-US" sz="2000" dirty="0"/>
              <a:t>per se. Instead, the camera's behavior is simulated using the view matrix. </a:t>
            </a:r>
          </a:p>
          <a:p>
            <a:r>
              <a:rPr lang="en-US" sz="2000" dirty="0"/>
              <a:t>This matrix represents the </a:t>
            </a:r>
            <a:r>
              <a:rPr lang="en-US" sz="2000" dirty="0">
                <a:solidFill>
                  <a:srgbClr val="FFFF00"/>
                </a:solidFill>
              </a:rPr>
              <a:t>inverse transformation </a:t>
            </a:r>
            <a:r>
              <a:rPr lang="en-US" sz="2000" dirty="0"/>
              <a:t>of the camera's position and orientation in the world. </a:t>
            </a:r>
          </a:p>
          <a:p>
            <a:r>
              <a:rPr lang="en-US" sz="2000" dirty="0"/>
              <a:t>Essentially, if you move the camera in the world, you apply the inverse movement to the view matrix to simulate this.</a:t>
            </a:r>
            <a:endParaRPr lang="th-TH" sz="2000" dirty="0"/>
          </a:p>
        </p:txBody>
      </p:sp>
    </p:spTree>
    <p:extLst>
      <p:ext uri="{BB962C8B-B14F-4D97-AF65-F5344CB8AC3E}">
        <p14:creationId xmlns:p14="http://schemas.microsoft.com/office/powerpoint/2010/main" val="3286851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FC6D5-B0D6-F425-3C0C-8F16D3DF30D5}"/>
              </a:ext>
            </a:extLst>
          </p:cNvPr>
          <p:cNvSpPr>
            <a:spLocks noGrp="1"/>
          </p:cNvSpPr>
          <p:nvPr>
            <p:ph type="title"/>
          </p:nvPr>
        </p:nvSpPr>
        <p:spPr>
          <a:xfrm>
            <a:off x="761800" y="762001"/>
            <a:ext cx="5334197" cy="1708242"/>
          </a:xfrm>
        </p:spPr>
        <p:txBody>
          <a:bodyPr anchor="ctr">
            <a:normAutofit/>
          </a:bodyPr>
          <a:lstStyle/>
          <a:p>
            <a:r>
              <a:rPr lang="en-US" sz="3700"/>
              <a:t>In Video Games, The Player Never Moves</a:t>
            </a:r>
            <a:br>
              <a:rPr lang="en-US" sz="3700"/>
            </a:br>
            <a:endParaRPr lang="th-TH" sz="3700"/>
          </a:p>
        </p:txBody>
      </p:sp>
      <p:sp>
        <p:nvSpPr>
          <p:cNvPr id="3" name="Content Placeholder 2">
            <a:extLst>
              <a:ext uri="{FF2B5EF4-FFF2-40B4-BE49-F238E27FC236}">
                <a16:creationId xmlns:a16="http://schemas.microsoft.com/office/drawing/2014/main" id="{F6560ED7-6EFB-95CC-261F-E62CD9B592A7}"/>
              </a:ext>
            </a:extLst>
          </p:cNvPr>
          <p:cNvSpPr>
            <a:spLocks noGrp="1"/>
          </p:cNvSpPr>
          <p:nvPr>
            <p:ph idx="1"/>
          </p:nvPr>
        </p:nvSpPr>
        <p:spPr>
          <a:xfrm>
            <a:off x="761800" y="2470244"/>
            <a:ext cx="5334197" cy="3769835"/>
          </a:xfrm>
        </p:spPr>
        <p:txBody>
          <a:bodyPr anchor="ctr">
            <a:normAutofit/>
          </a:bodyPr>
          <a:lstStyle/>
          <a:p>
            <a:r>
              <a:rPr lang="en-US" sz="2000">
                <a:hlinkClick r:id="rId2"/>
              </a:rPr>
              <a:t>https://www.youtube.com/watch?v=wiYTxjJjfxs</a:t>
            </a:r>
            <a:endParaRPr lang="en-US" sz="2000"/>
          </a:p>
          <a:p>
            <a:endParaRPr lang="th-TH" sz="2000"/>
          </a:p>
        </p:txBody>
      </p:sp>
      <p:pic>
        <p:nvPicPr>
          <p:cNvPr id="5" name="Picture 4" descr="Neon Coloured Gadgets">
            <a:extLst>
              <a:ext uri="{FF2B5EF4-FFF2-40B4-BE49-F238E27FC236}">
                <a16:creationId xmlns:a16="http://schemas.microsoft.com/office/drawing/2014/main" id="{B9811606-8E52-F9D7-8A0F-B8252D46C212}"/>
              </a:ext>
            </a:extLst>
          </p:cNvPr>
          <p:cNvPicPr>
            <a:picLocks noChangeAspect="1"/>
          </p:cNvPicPr>
          <p:nvPr/>
        </p:nvPicPr>
        <p:blipFill>
          <a:blip r:embed="rId3"/>
          <a:srcRect l="8359" r="36504"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673690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E99578-387B-CF72-FF19-AEDA318D1CBA}"/>
              </a:ext>
            </a:extLst>
          </p:cNvPr>
          <p:cNvSpPr>
            <a:spLocks noGrp="1"/>
          </p:cNvSpPr>
          <p:nvPr>
            <p:ph type="title"/>
          </p:nvPr>
        </p:nvSpPr>
        <p:spPr>
          <a:xfrm>
            <a:off x="630935" y="4018137"/>
            <a:ext cx="5071221" cy="2129586"/>
          </a:xfrm>
          <a:noFill/>
        </p:spPr>
        <p:txBody>
          <a:bodyPr anchor="t">
            <a:normAutofit/>
          </a:bodyPr>
          <a:lstStyle/>
          <a:p>
            <a:r>
              <a:rPr lang="en-US" sz="4800">
                <a:solidFill>
                  <a:schemeClr val="bg1"/>
                </a:solidFill>
              </a:rPr>
              <a:t>Defining camera position and orientation.</a:t>
            </a:r>
            <a:endParaRPr lang="th-TH" sz="4800">
              <a:solidFill>
                <a:schemeClr val="bg1"/>
              </a:solidFill>
            </a:endParaRPr>
          </a:p>
        </p:txBody>
      </p:sp>
      <p:pic>
        <p:nvPicPr>
          <p:cNvPr id="5" name="Picture 4">
            <a:extLst>
              <a:ext uri="{FF2B5EF4-FFF2-40B4-BE49-F238E27FC236}">
                <a16:creationId xmlns:a16="http://schemas.microsoft.com/office/drawing/2014/main" id="{A8702943-B321-8D3B-BBB0-104FB058513A}"/>
              </a:ext>
            </a:extLst>
          </p:cNvPr>
          <p:cNvPicPr>
            <a:picLocks noChangeAspect="1"/>
          </p:cNvPicPr>
          <p:nvPr/>
        </p:nvPicPr>
        <p:blipFill>
          <a:blip r:embed="rId2"/>
          <a:stretch>
            <a:fillRect/>
          </a:stretch>
        </p:blipFill>
        <p:spPr>
          <a:xfrm>
            <a:off x="631359" y="949235"/>
            <a:ext cx="10843065" cy="2602336"/>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566E33-2C57-F2A7-1F21-E2187E79871A}"/>
              </a:ext>
            </a:extLst>
          </p:cNvPr>
          <p:cNvSpPr>
            <a:spLocks noGrp="1"/>
          </p:cNvSpPr>
          <p:nvPr>
            <p:ph idx="1"/>
          </p:nvPr>
        </p:nvSpPr>
        <p:spPr>
          <a:xfrm>
            <a:off x="5925304" y="4018143"/>
            <a:ext cx="5549111" cy="2129599"/>
          </a:xfrm>
          <a:noFill/>
        </p:spPr>
        <p:txBody>
          <a:bodyPr anchor="t">
            <a:normAutofit/>
          </a:bodyPr>
          <a:lstStyle/>
          <a:p>
            <a:r>
              <a:rPr lang="en-US" sz="1800">
                <a:solidFill>
                  <a:schemeClr val="bg1"/>
                </a:solidFill>
              </a:rPr>
              <a:t>To define a camera, we need its position in world space, the direction it's looking at, a vector pointing to the right and a vector pointing upwards from the camera. </a:t>
            </a:r>
          </a:p>
          <a:p>
            <a:r>
              <a:rPr lang="en-US" sz="1800">
                <a:solidFill>
                  <a:schemeClr val="bg1"/>
                </a:solidFill>
              </a:rPr>
              <a:t>We are going to create a coordinate system with 3 perpendicular unit axes with the camera's position as the origin.</a:t>
            </a:r>
            <a:endParaRPr lang="th-TH" sz="1800">
              <a:solidFill>
                <a:schemeClr val="bg1"/>
              </a:solidFill>
            </a:endParaRPr>
          </a:p>
        </p:txBody>
      </p:sp>
    </p:spTree>
    <p:extLst>
      <p:ext uri="{BB962C8B-B14F-4D97-AF65-F5344CB8AC3E}">
        <p14:creationId xmlns:p14="http://schemas.microsoft.com/office/powerpoint/2010/main" val="1356696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541C0B-B135-B97F-9316-9E7A484E24AD}"/>
              </a:ext>
            </a:extLst>
          </p:cNvPr>
          <p:cNvSpPr>
            <a:spLocks noGrp="1"/>
          </p:cNvSpPr>
          <p:nvPr>
            <p:ph type="title"/>
          </p:nvPr>
        </p:nvSpPr>
        <p:spPr>
          <a:xfrm>
            <a:off x="793662" y="386930"/>
            <a:ext cx="10066122" cy="1298448"/>
          </a:xfrm>
        </p:spPr>
        <p:txBody>
          <a:bodyPr anchor="b">
            <a:normAutofit/>
          </a:bodyPr>
          <a:lstStyle/>
          <a:p>
            <a:r>
              <a:rPr lang="en-US" sz="4800"/>
              <a:t>Lookat matrix</a:t>
            </a:r>
            <a:endParaRPr lang="th-TH" sz="4800"/>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87E26A-5C91-99A3-2E7B-3677C250CD48}"/>
              </a:ext>
            </a:extLst>
          </p:cNvPr>
          <p:cNvSpPr>
            <a:spLocks noGrp="1"/>
          </p:cNvSpPr>
          <p:nvPr>
            <p:ph idx="1"/>
          </p:nvPr>
        </p:nvSpPr>
        <p:spPr>
          <a:xfrm>
            <a:off x="793661" y="2599509"/>
            <a:ext cx="4530898" cy="3639450"/>
          </a:xfrm>
        </p:spPr>
        <p:txBody>
          <a:bodyPr anchor="ctr">
            <a:normAutofit/>
          </a:bodyPr>
          <a:lstStyle/>
          <a:p>
            <a:r>
              <a:rPr lang="en-US" sz="1900"/>
              <a:t>A great thing about matrices is that if you define a coordinate space using 3 perpendicular (or non-linear) axes you can create a matrix with those 3 axes plus a translation vector and you can transform any vector to that coordinate space by multiplying it with this matrix. </a:t>
            </a:r>
          </a:p>
          <a:p>
            <a:r>
              <a:rPr lang="en-US" sz="1900"/>
              <a:t>This is exactly what the LookAt matrix does and now that we have 3 perpendicular axes and a position vector to define the camera space, we can create our own LookAt matrix.</a:t>
            </a:r>
          </a:p>
          <a:p>
            <a:endParaRPr lang="th-TH" sz="1900"/>
          </a:p>
        </p:txBody>
      </p:sp>
      <p:pic>
        <p:nvPicPr>
          <p:cNvPr id="5" name="Picture 4" descr="A group of letters and numbers&#10;&#10;Description automatically generated">
            <a:extLst>
              <a:ext uri="{FF2B5EF4-FFF2-40B4-BE49-F238E27FC236}">
                <a16:creationId xmlns:a16="http://schemas.microsoft.com/office/drawing/2014/main" id="{0DC4895A-D33F-84BC-A5DC-A3460568A0AD}"/>
              </a:ext>
            </a:extLst>
          </p:cNvPr>
          <p:cNvPicPr>
            <a:picLocks noChangeAspect="1"/>
          </p:cNvPicPr>
          <p:nvPr/>
        </p:nvPicPr>
        <p:blipFill>
          <a:blip r:embed="rId2"/>
          <a:stretch>
            <a:fillRect/>
          </a:stretch>
        </p:blipFill>
        <p:spPr>
          <a:xfrm>
            <a:off x="5895504" y="2645137"/>
            <a:ext cx="5150277" cy="1442077"/>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38E39E-6E25-1CC3-01A1-D3C07F43488D}"/>
              </a:ext>
            </a:extLst>
          </p:cNvPr>
          <p:cNvSpPr txBox="1"/>
          <p:nvPr/>
        </p:nvSpPr>
        <p:spPr>
          <a:xfrm>
            <a:off x="7452150" y="4529272"/>
            <a:ext cx="3593631" cy="1200329"/>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th-TH" dirty="0"/>
              <a:t>Where </a:t>
            </a:r>
            <a:r>
              <a:rPr lang="th-TH" dirty="0">
                <a:solidFill>
                  <a:srgbClr val="C00000"/>
                </a:solidFill>
              </a:rPr>
              <a:t>R</a:t>
            </a:r>
            <a:r>
              <a:rPr lang="th-TH" dirty="0"/>
              <a:t> is the right vector, </a:t>
            </a:r>
          </a:p>
          <a:p>
            <a:r>
              <a:rPr lang="th-TH" dirty="0">
                <a:solidFill>
                  <a:schemeClr val="accent6">
                    <a:lumMod val="60000"/>
                    <a:lumOff val="40000"/>
                  </a:schemeClr>
                </a:solidFill>
              </a:rPr>
              <a:t>U</a:t>
            </a:r>
            <a:r>
              <a:rPr lang="th-TH" dirty="0"/>
              <a:t> is the up vector, </a:t>
            </a:r>
          </a:p>
          <a:p>
            <a:r>
              <a:rPr lang="th-TH" dirty="0">
                <a:solidFill>
                  <a:schemeClr val="bg2">
                    <a:lumMod val="25000"/>
                    <a:lumOff val="75000"/>
                  </a:schemeClr>
                </a:solidFill>
              </a:rPr>
              <a:t>D</a:t>
            </a:r>
            <a:r>
              <a:rPr lang="th-TH" dirty="0"/>
              <a:t> is the direction vector and </a:t>
            </a:r>
          </a:p>
          <a:p>
            <a:r>
              <a:rPr lang="th-TH" dirty="0">
                <a:solidFill>
                  <a:schemeClr val="accent5">
                    <a:lumMod val="60000"/>
                    <a:lumOff val="40000"/>
                  </a:schemeClr>
                </a:solidFill>
              </a:rPr>
              <a:t>P</a:t>
            </a:r>
            <a:r>
              <a:rPr lang="th-TH" dirty="0"/>
              <a:t> is the camera's position vector</a:t>
            </a:r>
            <a:r>
              <a:rPr lang="en-US" dirty="0"/>
              <a:t>.</a:t>
            </a:r>
            <a:endParaRPr lang="th-TH" dirty="0"/>
          </a:p>
        </p:txBody>
      </p:sp>
    </p:spTree>
    <p:extLst>
      <p:ext uri="{BB962C8B-B14F-4D97-AF65-F5344CB8AC3E}">
        <p14:creationId xmlns:p14="http://schemas.microsoft.com/office/powerpoint/2010/main" val="2391812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FDF10-A4D9-74DD-5949-A0DDCA4B2BA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err="1"/>
              <a:t>glm</a:t>
            </a:r>
            <a:r>
              <a:rPr lang="en-US" sz="3700" dirty="0"/>
              <a:t>::</a:t>
            </a:r>
            <a:r>
              <a:rPr lang="en-US" sz="3700" dirty="0" err="1"/>
              <a:t>lookAt</a:t>
            </a:r>
            <a:endParaRPr lang="en-US" sz="3700" kern="1200" dirty="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68921418-CFAE-9D73-6F4B-B81D7FAAB4FB}"/>
              </a:ext>
            </a:extLst>
          </p:cNvPr>
          <p:cNvPicPr>
            <a:picLocks noChangeAspect="1"/>
          </p:cNvPicPr>
          <p:nvPr/>
        </p:nvPicPr>
        <p:blipFill>
          <a:blip r:embed="rId2"/>
          <a:stretch>
            <a:fillRect/>
          </a:stretch>
        </p:blipFill>
        <p:spPr>
          <a:xfrm>
            <a:off x="545238" y="944228"/>
            <a:ext cx="7608304" cy="5040500"/>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1854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A8B4-B7F3-E0B4-C6CC-9949C144B993}"/>
              </a:ext>
            </a:extLst>
          </p:cNvPr>
          <p:cNvSpPr>
            <a:spLocks noGrp="1"/>
          </p:cNvSpPr>
          <p:nvPr>
            <p:ph type="title"/>
          </p:nvPr>
        </p:nvSpPr>
        <p:spPr/>
        <p:txBody>
          <a:bodyPr/>
          <a:lstStyle/>
          <a:p>
            <a:r>
              <a:rPr lang="en-US" dirty="0"/>
              <a:t>OpenGL Camera</a:t>
            </a:r>
            <a:endParaRPr lang="th-TH" dirty="0"/>
          </a:p>
        </p:txBody>
      </p:sp>
      <p:sp>
        <p:nvSpPr>
          <p:cNvPr id="3" name="Content Placeholder 2">
            <a:extLst>
              <a:ext uri="{FF2B5EF4-FFF2-40B4-BE49-F238E27FC236}">
                <a16:creationId xmlns:a16="http://schemas.microsoft.com/office/drawing/2014/main" id="{E7817F56-8C4E-5F77-55E8-01CE44583B42}"/>
              </a:ext>
            </a:extLst>
          </p:cNvPr>
          <p:cNvSpPr>
            <a:spLocks noGrp="1"/>
          </p:cNvSpPr>
          <p:nvPr>
            <p:ph idx="1"/>
          </p:nvPr>
        </p:nvSpPr>
        <p:spPr/>
        <p:txBody>
          <a:bodyPr/>
          <a:lstStyle/>
          <a:p>
            <a:r>
              <a:rPr lang="en-US" dirty="0"/>
              <a:t>Mathematical derivation of camera </a:t>
            </a:r>
            <a:r>
              <a:rPr lang="en-US" dirty="0" err="1"/>
              <a:t>lookat</a:t>
            </a:r>
            <a:r>
              <a:rPr lang="en-US" dirty="0"/>
              <a:t> matrix.</a:t>
            </a:r>
          </a:p>
          <a:p>
            <a:r>
              <a:rPr lang="en-US" dirty="0">
                <a:hlinkClick r:id="rId2"/>
              </a:rPr>
              <a:t>https://www.songho.ca/opengl/gl_camera.html</a:t>
            </a:r>
            <a:endParaRPr lang="en-US" dirty="0"/>
          </a:p>
          <a:p>
            <a:endParaRPr lang="th-TH" dirty="0"/>
          </a:p>
        </p:txBody>
      </p:sp>
    </p:spTree>
    <p:extLst>
      <p:ext uri="{BB962C8B-B14F-4D97-AF65-F5344CB8AC3E}">
        <p14:creationId xmlns:p14="http://schemas.microsoft.com/office/powerpoint/2010/main" val="1258105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3DA91-E628-3B6A-B89A-4E0B0F0297E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Specifying vectors</a:t>
            </a:r>
          </a:p>
        </p:txBody>
      </p:sp>
      <p:pic>
        <p:nvPicPr>
          <p:cNvPr id="5" name="Picture 4" descr="A graph of a function&#10;&#10;Description automatically generated">
            <a:extLst>
              <a:ext uri="{FF2B5EF4-FFF2-40B4-BE49-F238E27FC236}">
                <a16:creationId xmlns:a16="http://schemas.microsoft.com/office/drawing/2014/main" id="{FD11CC6B-23BC-A5C8-C044-40DE1C9A7781}"/>
              </a:ext>
            </a:extLst>
          </p:cNvPr>
          <p:cNvPicPr>
            <a:picLocks noChangeAspect="1"/>
          </p:cNvPicPr>
          <p:nvPr/>
        </p:nvPicPr>
        <p:blipFill>
          <a:blip r:embed="rId2"/>
          <a:stretch>
            <a:fillRect/>
          </a:stretch>
        </p:blipFill>
        <p:spPr>
          <a:xfrm>
            <a:off x="4777316" y="1283440"/>
            <a:ext cx="6780700" cy="4288791"/>
          </a:xfrm>
          <a:prstGeom prst="rect">
            <a:avLst/>
          </a:prstGeom>
        </p:spPr>
      </p:pic>
      <p:sp>
        <p:nvSpPr>
          <p:cNvPr id="9" name="TextBox 8">
            <a:extLst>
              <a:ext uri="{FF2B5EF4-FFF2-40B4-BE49-F238E27FC236}">
                <a16:creationId xmlns:a16="http://schemas.microsoft.com/office/drawing/2014/main" id="{A29177BD-6D01-05CE-7330-E47F403062A9}"/>
              </a:ext>
            </a:extLst>
          </p:cNvPr>
          <p:cNvSpPr txBox="1"/>
          <p:nvPr/>
        </p:nvSpPr>
        <p:spPr>
          <a:xfrm>
            <a:off x="6724244" y="6461877"/>
            <a:ext cx="6094378" cy="276999"/>
          </a:xfrm>
          <a:prstGeom prst="rect">
            <a:avLst/>
          </a:prstGeom>
          <a:noFill/>
        </p:spPr>
        <p:txBody>
          <a:bodyPr wrap="square">
            <a:spAutoFit/>
          </a:bodyPr>
          <a:lstStyle/>
          <a:p>
            <a:r>
              <a:rPr lang="en-US" sz="1200" dirty="0"/>
              <a:t>https://people.math.harvard.edu/~jjchen/math21a/handouts/vectors.html</a:t>
            </a:r>
            <a:endParaRPr lang="th-TH" sz="1200" dirty="0"/>
          </a:p>
        </p:txBody>
      </p:sp>
    </p:spTree>
    <p:extLst>
      <p:ext uri="{BB962C8B-B14F-4D97-AF65-F5344CB8AC3E}">
        <p14:creationId xmlns:p14="http://schemas.microsoft.com/office/powerpoint/2010/main" val="550028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17345-53C6-4640-A75E-AD9603D3D882}"/>
              </a:ext>
            </a:extLst>
          </p:cNvPr>
          <p:cNvSpPr>
            <a:spLocks noGrp="1"/>
          </p:cNvSpPr>
          <p:nvPr>
            <p:ph type="title"/>
          </p:nvPr>
        </p:nvSpPr>
        <p:spPr/>
        <p:txBody>
          <a:bodyPr/>
          <a:lstStyle/>
          <a:p>
            <a:r>
              <a:rPr lang="en-US" dirty="0"/>
              <a:t>Moving camera around</a:t>
            </a:r>
            <a:endParaRPr lang="th-TH" dirty="0"/>
          </a:p>
        </p:txBody>
      </p:sp>
      <p:pic>
        <p:nvPicPr>
          <p:cNvPr id="5" name="Picture 4">
            <a:extLst>
              <a:ext uri="{FF2B5EF4-FFF2-40B4-BE49-F238E27FC236}">
                <a16:creationId xmlns:a16="http://schemas.microsoft.com/office/drawing/2014/main" id="{FFB7E959-5596-F7FF-EB7F-3E6610F95CE0}"/>
              </a:ext>
            </a:extLst>
          </p:cNvPr>
          <p:cNvPicPr>
            <a:picLocks noChangeAspect="1"/>
          </p:cNvPicPr>
          <p:nvPr/>
        </p:nvPicPr>
        <p:blipFill>
          <a:blip r:embed="rId3"/>
          <a:stretch>
            <a:fillRect/>
          </a:stretch>
        </p:blipFill>
        <p:spPr>
          <a:xfrm>
            <a:off x="838200" y="3829107"/>
            <a:ext cx="8564170" cy="2791215"/>
          </a:xfrm>
          <a:prstGeom prst="rect">
            <a:avLst/>
          </a:prstGeom>
        </p:spPr>
      </p:pic>
      <p:pic>
        <p:nvPicPr>
          <p:cNvPr id="7" name="Picture 6">
            <a:extLst>
              <a:ext uri="{FF2B5EF4-FFF2-40B4-BE49-F238E27FC236}">
                <a16:creationId xmlns:a16="http://schemas.microsoft.com/office/drawing/2014/main" id="{0FF4E4E6-1BAC-2ED6-BFC0-C85C79888F62}"/>
              </a:ext>
            </a:extLst>
          </p:cNvPr>
          <p:cNvPicPr>
            <a:picLocks noChangeAspect="1"/>
          </p:cNvPicPr>
          <p:nvPr/>
        </p:nvPicPr>
        <p:blipFill>
          <a:blip r:embed="rId4"/>
          <a:stretch>
            <a:fillRect/>
          </a:stretch>
        </p:blipFill>
        <p:spPr>
          <a:xfrm>
            <a:off x="838200" y="1488131"/>
            <a:ext cx="5430008" cy="714475"/>
          </a:xfrm>
          <a:prstGeom prst="rect">
            <a:avLst/>
          </a:prstGeom>
        </p:spPr>
      </p:pic>
      <p:pic>
        <p:nvPicPr>
          <p:cNvPr id="9" name="Picture 8">
            <a:extLst>
              <a:ext uri="{FF2B5EF4-FFF2-40B4-BE49-F238E27FC236}">
                <a16:creationId xmlns:a16="http://schemas.microsoft.com/office/drawing/2014/main" id="{E5D0A0DC-9173-495D-3D79-5BC5DD9EA3A1}"/>
              </a:ext>
            </a:extLst>
          </p:cNvPr>
          <p:cNvPicPr>
            <a:picLocks noChangeAspect="1"/>
          </p:cNvPicPr>
          <p:nvPr/>
        </p:nvPicPr>
        <p:blipFill>
          <a:blip r:embed="rId5"/>
          <a:stretch>
            <a:fillRect/>
          </a:stretch>
        </p:blipFill>
        <p:spPr>
          <a:xfrm>
            <a:off x="838200" y="2602713"/>
            <a:ext cx="6535062" cy="314369"/>
          </a:xfrm>
          <a:prstGeom prst="rect">
            <a:avLst/>
          </a:prstGeom>
        </p:spPr>
      </p:pic>
      <p:sp>
        <p:nvSpPr>
          <p:cNvPr id="3" name="TextBox 2">
            <a:extLst>
              <a:ext uri="{FF2B5EF4-FFF2-40B4-BE49-F238E27FC236}">
                <a16:creationId xmlns:a16="http://schemas.microsoft.com/office/drawing/2014/main" id="{F1DDC530-92C7-4DF1-9521-79F83F251D74}"/>
              </a:ext>
            </a:extLst>
          </p:cNvPr>
          <p:cNvSpPr txBox="1"/>
          <p:nvPr/>
        </p:nvSpPr>
        <p:spPr>
          <a:xfrm>
            <a:off x="7529209" y="2017940"/>
            <a:ext cx="2729465"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Pointing forward direction</a:t>
            </a:r>
            <a:endParaRPr lang="th-TH" dirty="0"/>
          </a:p>
        </p:txBody>
      </p:sp>
      <p:cxnSp>
        <p:nvCxnSpPr>
          <p:cNvPr id="6" name="Connector: Curved 5">
            <a:extLst>
              <a:ext uri="{FF2B5EF4-FFF2-40B4-BE49-F238E27FC236}">
                <a16:creationId xmlns:a16="http://schemas.microsoft.com/office/drawing/2014/main" id="{72989843-5B7C-19F2-3232-978401ACB5CF}"/>
              </a:ext>
            </a:extLst>
          </p:cNvPr>
          <p:cNvCxnSpPr>
            <a:stCxn id="3" idx="1"/>
          </p:cNvCxnSpPr>
          <p:nvPr/>
        </p:nvCxnSpPr>
        <p:spPr>
          <a:xfrm rot="10800000" flipV="1">
            <a:off x="4659549" y="2202605"/>
            <a:ext cx="2869660" cy="400107"/>
          </a:xfrm>
          <a:prstGeom prst="curvedConnector3">
            <a:avLst>
              <a:gd name="adj1" fmla="val 103220"/>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459E302-ACE5-16F6-ED1B-FA6AD589E59C}"/>
              </a:ext>
            </a:extLst>
          </p:cNvPr>
          <p:cNvSpPr txBox="1"/>
          <p:nvPr/>
        </p:nvSpPr>
        <p:spPr>
          <a:xfrm>
            <a:off x="10225734" y="5992239"/>
            <a:ext cx="108132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Sidewalk</a:t>
            </a:r>
            <a:endParaRPr lang="th-TH" dirty="0"/>
          </a:p>
        </p:txBody>
      </p:sp>
      <p:sp>
        <p:nvSpPr>
          <p:cNvPr id="11" name="Right Brace 10">
            <a:extLst>
              <a:ext uri="{FF2B5EF4-FFF2-40B4-BE49-F238E27FC236}">
                <a16:creationId xmlns:a16="http://schemas.microsoft.com/office/drawing/2014/main" id="{1B0C3DBC-56CD-E3AA-9C16-75B9FCA15CAE}"/>
              </a:ext>
            </a:extLst>
          </p:cNvPr>
          <p:cNvSpPr/>
          <p:nvPr/>
        </p:nvSpPr>
        <p:spPr>
          <a:xfrm>
            <a:off x="9591472" y="5729591"/>
            <a:ext cx="291830" cy="763284"/>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th-TH"/>
          </a:p>
        </p:txBody>
      </p:sp>
      <p:sp>
        <p:nvSpPr>
          <p:cNvPr id="13" name="Right Brace 12">
            <a:extLst>
              <a:ext uri="{FF2B5EF4-FFF2-40B4-BE49-F238E27FC236}">
                <a16:creationId xmlns:a16="http://schemas.microsoft.com/office/drawing/2014/main" id="{9913C326-6F0F-C871-1DE1-082776DD6AF9}"/>
              </a:ext>
            </a:extLst>
          </p:cNvPr>
          <p:cNvSpPr/>
          <p:nvPr/>
        </p:nvSpPr>
        <p:spPr>
          <a:xfrm>
            <a:off x="9597957" y="4803765"/>
            <a:ext cx="291830" cy="763284"/>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th-TH"/>
          </a:p>
        </p:txBody>
      </p:sp>
      <p:sp>
        <p:nvSpPr>
          <p:cNvPr id="14" name="TextBox 13">
            <a:extLst>
              <a:ext uri="{FF2B5EF4-FFF2-40B4-BE49-F238E27FC236}">
                <a16:creationId xmlns:a16="http://schemas.microsoft.com/office/drawing/2014/main" id="{4295B686-1E67-4549-DCED-3BF0194242A9}"/>
              </a:ext>
            </a:extLst>
          </p:cNvPr>
          <p:cNvSpPr txBox="1"/>
          <p:nvPr/>
        </p:nvSpPr>
        <p:spPr>
          <a:xfrm>
            <a:off x="9963087" y="5000741"/>
            <a:ext cx="215514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Forward / backward</a:t>
            </a:r>
          </a:p>
        </p:txBody>
      </p:sp>
    </p:spTree>
    <p:extLst>
      <p:ext uri="{BB962C8B-B14F-4D97-AF65-F5344CB8AC3E}">
        <p14:creationId xmlns:p14="http://schemas.microsoft.com/office/powerpoint/2010/main" val="750635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230A7-928E-23F9-7C3D-F61D1826573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kern="1200">
                <a:solidFill>
                  <a:schemeClr val="tx1"/>
                </a:solidFill>
                <a:latin typeface="+mj-lt"/>
                <a:ea typeface="+mj-ea"/>
                <a:cs typeface="+mj-cs"/>
              </a:rPr>
              <a:t>Rotating camera – Pitch, Yaw, Roll</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aper plane with a red circle around it&#10;&#10;Description automatically generated">
            <a:extLst>
              <a:ext uri="{FF2B5EF4-FFF2-40B4-BE49-F238E27FC236}">
                <a16:creationId xmlns:a16="http://schemas.microsoft.com/office/drawing/2014/main" id="{A1F61021-9671-773F-E35B-2ABA59690F5C}"/>
              </a:ext>
            </a:extLst>
          </p:cNvPr>
          <p:cNvPicPr>
            <a:picLocks noChangeAspect="1"/>
          </p:cNvPicPr>
          <p:nvPr/>
        </p:nvPicPr>
        <p:blipFill>
          <a:blip r:embed="rId3"/>
          <a:stretch>
            <a:fillRect/>
          </a:stretch>
        </p:blipFill>
        <p:spPr>
          <a:xfrm>
            <a:off x="1007448" y="2633472"/>
            <a:ext cx="10174055" cy="3586353"/>
          </a:xfrm>
          <a:prstGeom prst="rect">
            <a:avLst/>
          </a:prstGeom>
        </p:spPr>
      </p:pic>
    </p:spTree>
    <p:extLst>
      <p:ext uri="{BB962C8B-B14F-4D97-AF65-F5344CB8AC3E}">
        <p14:creationId xmlns:p14="http://schemas.microsoft.com/office/powerpoint/2010/main" val="27321350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7BA3E-782C-1315-2569-64187DD617D5}"/>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dirty="0">
                <a:solidFill>
                  <a:srgbClr val="FFFFFF"/>
                </a:solidFill>
              </a:rPr>
              <a:t>Front direction defined by yaw and pitch angles.</a:t>
            </a:r>
            <a:endParaRPr lang="en-US" sz="36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AF595C06-17BB-66B0-0057-03181FC8F37E}"/>
              </a:ext>
            </a:extLst>
          </p:cNvPr>
          <p:cNvPicPr>
            <a:picLocks noChangeAspect="1"/>
          </p:cNvPicPr>
          <p:nvPr/>
        </p:nvPicPr>
        <p:blipFill>
          <a:blip r:embed="rId3"/>
          <a:stretch>
            <a:fillRect/>
          </a:stretch>
        </p:blipFill>
        <p:spPr>
          <a:xfrm>
            <a:off x="4659550" y="147748"/>
            <a:ext cx="7110918" cy="6648708"/>
          </a:xfrm>
          <a:prstGeom prst="rect">
            <a:avLst/>
          </a:prstGeom>
        </p:spPr>
      </p:pic>
    </p:spTree>
    <p:extLst>
      <p:ext uri="{BB962C8B-B14F-4D97-AF65-F5344CB8AC3E}">
        <p14:creationId xmlns:p14="http://schemas.microsoft.com/office/powerpoint/2010/main" val="2471367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004AD-A03A-82E6-1636-FDE1BACD969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Zooming camera</a:t>
            </a:r>
          </a:p>
        </p:txBody>
      </p:sp>
      <p:pic>
        <p:nvPicPr>
          <p:cNvPr id="5" name="Picture 4">
            <a:extLst>
              <a:ext uri="{FF2B5EF4-FFF2-40B4-BE49-F238E27FC236}">
                <a16:creationId xmlns:a16="http://schemas.microsoft.com/office/drawing/2014/main" id="{327A260A-8EE2-9945-B475-6E3B86B1C25C}"/>
              </a:ext>
            </a:extLst>
          </p:cNvPr>
          <p:cNvPicPr>
            <a:picLocks noChangeAspect="1"/>
          </p:cNvPicPr>
          <p:nvPr/>
        </p:nvPicPr>
        <p:blipFill>
          <a:blip r:embed="rId2"/>
          <a:stretch>
            <a:fillRect/>
          </a:stretch>
        </p:blipFill>
        <p:spPr>
          <a:xfrm>
            <a:off x="643467" y="2209304"/>
            <a:ext cx="10905066" cy="3326044"/>
          </a:xfrm>
          <a:prstGeom prst="rect">
            <a:avLst/>
          </a:prstGeom>
        </p:spPr>
      </p:pic>
      <p:sp>
        <p:nvSpPr>
          <p:cNvPr id="6" name="TextBox 5">
            <a:extLst>
              <a:ext uri="{FF2B5EF4-FFF2-40B4-BE49-F238E27FC236}">
                <a16:creationId xmlns:a16="http://schemas.microsoft.com/office/drawing/2014/main" id="{8E13B8C1-257B-AAD7-423D-7D4881B7D9CE}"/>
              </a:ext>
            </a:extLst>
          </p:cNvPr>
          <p:cNvSpPr txBox="1"/>
          <p:nvPr/>
        </p:nvSpPr>
        <p:spPr>
          <a:xfrm>
            <a:off x="3882684" y="5845201"/>
            <a:ext cx="4558620"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a:t>The trick is … changing the </a:t>
            </a:r>
            <a:r>
              <a:rPr lang="en-US" dirty="0" err="1"/>
              <a:t>fov</a:t>
            </a:r>
            <a:r>
              <a:rPr lang="en-US" dirty="0"/>
              <a:t> (field of view).</a:t>
            </a:r>
            <a:endParaRPr lang="th-TH" dirty="0"/>
          </a:p>
        </p:txBody>
      </p:sp>
    </p:spTree>
    <p:extLst>
      <p:ext uri="{BB962C8B-B14F-4D97-AF65-F5344CB8AC3E}">
        <p14:creationId xmlns:p14="http://schemas.microsoft.com/office/powerpoint/2010/main" val="265240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41098-7A95-B723-9DB3-784677B0AE1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Adding callback functions</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67E0CEE6-1EAA-F2DC-2121-A0558B3E7519}"/>
              </a:ext>
            </a:extLst>
          </p:cNvPr>
          <p:cNvPicPr>
            <a:picLocks noChangeAspect="1"/>
          </p:cNvPicPr>
          <p:nvPr/>
        </p:nvPicPr>
        <p:blipFill>
          <a:blip r:embed="rId2"/>
          <a:stretch>
            <a:fillRect/>
          </a:stretch>
        </p:blipFill>
        <p:spPr>
          <a:xfrm>
            <a:off x="320040" y="3093468"/>
            <a:ext cx="11548872" cy="2666360"/>
          </a:xfrm>
          <a:prstGeom prst="rect">
            <a:avLst/>
          </a:prstGeom>
        </p:spPr>
      </p:pic>
      <p:sp>
        <p:nvSpPr>
          <p:cNvPr id="7" name="TextBox 6">
            <a:extLst>
              <a:ext uri="{FF2B5EF4-FFF2-40B4-BE49-F238E27FC236}">
                <a16:creationId xmlns:a16="http://schemas.microsoft.com/office/drawing/2014/main" id="{2166C892-1CF6-B283-7378-59BD942B0E59}"/>
              </a:ext>
            </a:extLst>
          </p:cNvPr>
          <p:cNvSpPr txBox="1"/>
          <p:nvPr/>
        </p:nvSpPr>
        <p:spPr>
          <a:xfrm>
            <a:off x="5774534" y="6224980"/>
            <a:ext cx="6094378" cy="430887"/>
          </a:xfrm>
          <a:prstGeom prst="rect">
            <a:avLst/>
          </a:prstGeom>
          <a:noFill/>
        </p:spPr>
        <p:txBody>
          <a:bodyPr wrap="square">
            <a:spAutoFit/>
          </a:bodyPr>
          <a:lstStyle/>
          <a:p>
            <a:r>
              <a:rPr lang="en-US" sz="1100" dirty="0"/>
              <a:t>https://learnopengl.com/code_viewer_gh.php?code=src/1.getting_started/7.3.camera_mouse_zoom/camera_mouse_zoom.cpp</a:t>
            </a:r>
            <a:endParaRPr lang="th-TH" sz="1100" dirty="0"/>
          </a:p>
        </p:txBody>
      </p:sp>
    </p:spTree>
    <p:extLst>
      <p:ext uri="{BB962C8B-B14F-4D97-AF65-F5344CB8AC3E}">
        <p14:creationId xmlns:p14="http://schemas.microsoft.com/office/powerpoint/2010/main" val="3212776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2AE8D-FEEE-80C6-5227-E8FC8C689E1E}"/>
              </a:ext>
            </a:extLst>
          </p:cNvPr>
          <p:cNvSpPr>
            <a:spLocks noGrp="1"/>
          </p:cNvSpPr>
          <p:nvPr>
            <p:ph type="title"/>
          </p:nvPr>
        </p:nvSpPr>
        <p:spPr/>
        <p:txBody>
          <a:bodyPr/>
          <a:lstStyle/>
          <a:p>
            <a:r>
              <a:rPr lang="en-US" dirty="0"/>
              <a:t>Homework – reading assignment (no grade)</a:t>
            </a:r>
            <a:endParaRPr lang="th-TH" dirty="0"/>
          </a:p>
        </p:txBody>
      </p:sp>
      <p:sp>
        <p:nvSpPr>
          <p:cNvPr id="3" name="Content Placeholder 2">
            <a:extLst>
              <a:ext uri="{FF2B5EF4-FFF2-40B4-BE49-F238E27FC236}">
                <a16:creationId xmlns:a16="http://schemas.microsoft.com/office/drawing/2014/main" id="{CE098AE9-2B03-DC8B-C49A-16EFC50A8B4B}"/>
              </a:ext>
            </a:extLst>
          </p:cNvPr>
          <p:cNvSpPr>
            <a:spLocks noGrp="1"/>
          </p:cNvSpPr>
          <p:nvPr>
            <p:ph idx="1"/>
          </p:nvPr>
        </p:nvSpPr>
        <p:spPr/>
        <p:txBody>
          <a:bodyPr/>
          <a:lstStyle/>
          <a:p>
            <a:r>
              <a:rPr lang="en-US" dirty="0"/>
              <a:t>Reviewing exercises and solutions from</a:t>
            </a:r>
          </a:p>
          <a:p>
            <a:pPr lvl="1"/>
            <a:r>
              <a:rPr lang="en-US" dirty="0">
                <a:hlinkClick r:id="rId2"/>
              </a:rPr>
              <a:t>https://learnopengl.com/Getting-started/Transformations</a:t>
            </a:r>
            <a:endParaRPr lang="en-US" dirty="0"/>
          </a:p>
          <a:p>
            <a:pPr lvl="1"/>
            <a:r>
              <a:rPr lang="en-US" dirty="0">
                <a:hlinkClick r:id="rId3"/>
              </a:rPr>
              <a:t>https://learnopengl.com/Getting-started/Coordinate-Systems</a:t>
            </a:r>
            <a:endParaRPr lang="en-US" dirty="0"/>
          </a:p>
          <a:p>
            <a:pPr lvl="1"/>
            <a:r>
              <a:rPr lang="en-US" dirty="0">
                <a:hlinkClick r:id="rId4"/>
              </a:rPr>
              <a:t>https://learnopengl.com/Getting-started/Camera</a:t>
            </a:r>
            <a:endParaRPr lang="en-US" dirty="0"/>
          </a:p>
        </p:txBody>
      </p:sp>
    </p:spTree>
    <p:extLst>
      <p:ext uri="{BB962C8B-B14F-4D97-AF65-F5344CB8AC3E}">
        <p14:creationId xmlns:p14="http://schemas.microsoft.com/office/powerpoint/2010/main" val="1688130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E87DAF7-A3A0-A9C1-AD97-12EA1958FF8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Vectors between points</a:t>
            </a:r>
          </a:p>
        </p:txBody>
      </p:sp>
      <p:pic>
        <p:nvPicPr>
          <p:cNvPr id="5" name="Picture 4">
            <a:extLst>
              <a:ext uri="{FF2B5EF4-FFF2-40B4-BE49-F238E27FC236}">
                <a16:creationId xmlns:a16="http://schemas.microsoft.com/office/drawing/2014/main" id="{04BA7E93-546D-5565-9493-91F840B80108}"/>
              </a:ext>
            </a:extLst>
          </p:cNvPr>
          <p:cNvPicPr>
            <a:picLocks noChangeAspect="1"/>
          </p:cNvPicPr>
          <p:nvPr/>
        </p:nvPicPr>
        <p:blipFill>
          <a:blip r:embed="rId2"/>
          <a:stretch>
            <a:fillRect/>
          </a:stretch>
        </p:blipFill>
        <p:spPr>
          <a:xfrm>
            <a:off x="4651218" y="467208"/>
            <a:ext cx="6928168" cy="5923584"/>
          </a:xfrm>
          <a:prstGeom prst="rect">
            <a:avLst/>
          </a:prstGeom>
        </p:spPr>
      </p:pic>
    </p:spTree>
    <p:extLst>
      <p:ext uri="{BB962C8B-B14F-4D97-AF65-F5344CB8AC3E}">
        <p14:creationId xmlns:p14="http://schemas.microsoft.com/office/powerpoint/2010/main" val="141280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27955-001E-E8D5-207D-7592FBA387F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Length of a vector</a:t>
            </a:r>
          </a:p>
        </p:txBody>
      </p:sp>
      <p:pic>
        <p:nvPicPr>
          <p:cNvPr id="5" name="Picture 4" descr="A graph of a function&#10;&#10;Description automatically generated">
            <a:extLst>
              <a:ext uri="{FF2B5EF4-FFF2-40B4-BE49-F238E27FC236}">
                <a16:creationId xmlns:a16="http://schemas.microsoft.com/office/drawing/2014/main" id="{6A755CB2-9C90-60A1-279B-6AB1879DF6AC}"/>
              </a:ext>
            </a:extLst>
          </p:cNvPr>
          <p:cNvPicPr>
            <a:picLocks noChangeAspect="1"/>
          </p:cNvPicPr>
          <p:nvPr/>
        </p:nvPicPr>
        <p:blipFill>
          <a:blip r:embed="rId2"/>
          <a:stretch>
            <a:fillRect/>
          </a:stretch>
        </p:blipFill>
        <p:spPr>
          <a:xfrm>
            <a:off x="4843045" y="643466"/>
            <a:ext cx="6649241" cy="5568739"/>
          </a:xfrm>
          <a:prstGeom prst="rect">
            <a:avLst/>
          </a:prstGeom>
        </p:spPr>
      </p:pic>
      <p:pic>
        <p:nvPicPr>
          <p:cNvPr id="7" name="Picture 6">
            <a:extLst>
              <a:ext uri="{FF2B5EF4-FFF2-40B4-BE49-F238E27FC236}">
                <a16:creationId xmlns:a16="http://schemas.microsoft.com/office/drawing/2014/main" id="{CC114870-884E-4E56-A00A-FFDC1F28BFC7}"/>
              </a:ext>
            </a:extLst>
          </p:cNvPr>
          <p:cNvPicPr>
            <a:picLocks noChangeAspect="1"/>
          </p:cNvPicPr>
          <p:nvPr/>
        </p:nvPicPr>
        <p:blipFill>
          <a:blip r:embed="rId3"/>
          <a:stretch>
            <a:fillRect/>
          </a:stretch>
        </p:blipFill>
        <p:spPr>
          <a:xfrm>
            <a:off x="9574589" y="4490203"/>
            <a:ext cx="1848108" cy="61921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8809857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18219</TotalTime>
  <Words>3918</Words>
  <Application>Microsoft Office PowerPoint</Application>
  <PresentationFormat>Widescreen</PresentationFormat>
  <Paragraphs>320</Paragraphs>
  <Slides>75</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75</vt:i4>
      </vt:variant>
    </vt:vector>
  </HeadingPairs>
  <TitlesOfParts>
    <vt:vector size="86" baseType="lpstr">
      <vt:lpstr>-apple-system</vt:lpstr>
      <vt:lpstr>Gudea</vt:lpstr>
      <vt:lpstr>inherit</vt:lpstr>
      <vt:lpstr>Meiryo</vt:lpstr>
      <vt:lpstr>Aptos</vt:lpstr>
      <vt:lpstr>Aptos Display</vt:lpstr>
      <vt:lpstr>Arial</vt:lpstr>
      <vt:lpstr>Calibri</vt:lpstr>
      <vt:lpstr>Cambria Math</vt:lpstr>
      <vt:lpstr>Wingdings</vt:lpstr>
      <vt:lpstr>Office Theme</vt:lpstr>
      <vt:lpstr>Transformations,  Coordinate systems  and  Camera</vt:lpstr>
      <vt:lpstr>Topics</vt:lpstr>
      <vt:lpstr>3D Coordinates</vt:lpstr>
      <vt:lpstr>What humans see …</vt:lpstr>
      <vt:lpstr>From 3D objects to 2D image.</vt:lpstr>
      <vt:lpstr>Vectors</vt:lpstr>
      <vt:lpstr>Specifying vectors</vt:lpstr>
      <vt:lpstr>Vectors between points</vt:lpstr>
      <vt:lpstr>Length of a vector</vt:lpstr>
      <vt:lpstr>Vector operations</vt:lpstr>
      <vt:lpstr>Vector-scalar multiplication, division</vt:lpstr>
      <vt:lpstr>Vector-vector addition, subtraction</vt:lpstr>
      <vt:lpstr>Dot product</vt:lpstr>
      <vt:lpstr>Definition</vt:lpstr>
      <vt:lpstr>Scalar component / Projection</vt:lpstr>
      <vt:lpstr>Cross product</vt:lpstr>
      <vt:lpstr>Length of cross product</vt:lpstr>
      <vt:lpstr>Matrix operations</vt:lpstr>
      <vt:lpstr>Matrix-scalar multiplication, division</vt:lpstr>
      <vt:lpstr>Matrix-matrix addition, subtraction</vt:lpstr>
      <vt:lpstr>Matrix-matrix multiplication</vt:lpstr>
      <vt:lpstr>Matrix-vector multiplication</vt:lpstr>
      <vt:lpstr>A linear combination of the columns of a matrix</vt:lpstr>
      <vt:lpstr>Transpose of a matrix</vt:lpstr>
      <vt:lpstr>Inverse of a matrix</vt:lpstr>
      <vt:lpstr>Identity matrix</vt:lpstr>
      <vt:lpstr>3D Transformations in OpenGL</vt:lpstr>
      <vt:lpstr>Affine transformation</vt:lpstr>
      <vt:lpstr>Key Properties of Affine Transformations</vt:lpstr>
      <vt:lpstr>Example</vt:lpstr>
      <vt:lpstr>Why Affine Transformations are Useful in Computer Graphics and OpenGL ?</vt:lpstr>
      <vt:lpstr>Homogeneous coordinates</vt:lpstr>
      <vt:lpstr>Homogeneous coordinates</vt:lpstr>
      <vt:lpstr>Visual Explanation – Homogenous coordinates</vt:lpstr>
      <vt:lpstr>Identity transform</vt:lpstr>
      <vt:lpstr>Translation</vt:lpstr>
      <vt:lpstr>Scaling</vt:lpstr>
      <vt:lpstr>Rotation</vt:lpstr>
      <vt:lpstr>An all-axis rotation matrix</vt:lpstr>
      <vt:lpstr>Multiple transformations</vt:lpstr>
      <vt:lpstr>Essence of linear algebra</vt:lpstr>
      <vt:lpstr>OpenGL Mathematics</vt:lpstr>
      <vt:lpstr>Basic GLM variables and operations</vt:lpstr>
      <vt:lpstr>GLM functions</vt:lpstr>
      <vt:lpstr>Examples : GLM and Affine transformations</vt:lpstr>
      <vt:lpstr>How do we get the transformation matrix to the shaders ?</vt:lpstr>
      <vt:lpstr>What’s next for the transformations in OpenGL?</vt:lpstr>
      <vt:lpstr>So far…</vt:lpstr>
      <vt:lpstr>5 coordinate systems when going from 3D points to an image</vt:lpstr>
      <vt:lpstr>The big picture</vt:lpstr>
      <vt:lpstr>Local space</vt:lpstr>
      <vt:lpstr>World space</vt:lpstr>
      <vt:lpstr>View space</vt:lpstr>
      <vt:lpstr>Clip space</vt:lpstr>
      <vt:lpstr>Orthogonal projection</vt:lpstr>
      <vt:lpstr>glm::ortho</vt:lpstr>
      <vt:lpstr>Perspective projection</vt:lpstr>
      <vt:lpstr>glm::perspective</vt:lpstr>
      <vt:lpstr>Projection matrix</vt:lpstr>
      <vt:lpstr>Screen space</vt:lpstr>
      <vt:lpstr>Viewport transform</vt:lpstr>
      <vt:lpstr>Example : GLM and Coordinate transformations</vt:lpstr>
      <vt:lpstr>Camera</vt:lpstr>
      <vt:lpstr>View matrix - Camera</vt:lpstr>
      <vt:lpstr>In Video Games, The Player Never Moves </vt:lpstr>
      <vt:lpstr>Defining camera position and orientation.</vt:lpstr>
      <vt:lpstr>Lookat matrix</vt:lpstr>
      <vt:lpstr>glm::lookAt</vt:lpstr>
      <vt:lpstr>OpenGL Camera</vt:lpstr>
      <vt:lpstr>Moving camera around</vt:lpstr>
      <vt:lpstr>Rotating camera – Pitch, Yaw, Roll</vt:lpstr>
      <vt:lpstr>Front direction defined by yaw and pitch angles.</vt:lpstr>
      <vt:lpstr>Zooming camera</vt:lpstr>
      <vt:lpstr>Adding callback functions</vt:lpstr>
      <vt:lpstr>Homework – reading assignment (no grade)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tanaboon tongbuasirilai</dc:creator>
  <cp:lastModifiedBy>tanaboon tongbuasirilai</cp:lastModifiedBy>
  <cp:revision>1</cp:revision>
  <dcterms:created xsi:type="dcterms:W3CDTF">2024-07-02T08:16:33Z</dcterms:created>
  <dcterms:modified xsi:type="dcterms:W3CDTF">2024-10-19T03:41:14Z</dcterms:modified>
</cp:coreProperties>
</file>